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5" r:id="rId2"/>
    <p:sldMasterId id="2147483799" r:id="rId3"/>
    <p:sldMasterId id="2147483830" r:id="rId4"/>
    <p:sldMasterId id="2147483836" r:id="rId5"/>
  </p:sldMasterIdLst>
  <p:notesMasterIdLst>
    <p:notesMasterId r:id="rId14"/>
  </p:notesMasterIdLst>
  <p:handoutMasterIdLst>
    <p:handoutMasterId r:id="rId15"/>
  </p:handoutMasterIdLst>
  <p:sldIdLst>
    <p:sldId id="256" r:id="rId6"/>
    <p:sldId id="262" r:id="rId7"/>
    <p:sldId id="264" r:id="rId8"/>
    <p:sldId id="265" r:id="rId9"/>
    <p:sldId id="266" r:id="rId10"/>
    <p:sldId id="263" r:id="rId11"/>
    <p:sldId id="257" r:id="rId12"/>
    <p:sldId id="258" r:id="rId13"/>
  </p:sldIdLst>
  <p:sldSz cx="12192000" cy="6858000"/>
  <p:notesSz cx="9944100" cy="6805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8317146-2231-6C4D-9798-E99250A0ABE4}">
          <p14:sldIdLst>
            <p14:sldId id="256"/>
            <p14:sldId id="262"/>
            <p14:sldId id="264"/>
            <p14:sldId id="265"/>
            <p14:sldId id="266"/>
            <p14:sldId id="263"/>
            <p14:sldId id="257"/>
            <p14:sldId id="258"/>
          </p14:sldIdLst>
        </p14:section>
        <p14:section name="Imagine slides - to select  for each occasion" id="{C113B6DE-1043-CE46-9E1C-FC090A7437EA}">
          <p14:sldIdLst/>
        </p14:section>
        <p14:section name="Why systems fail and what is the impact" id="{913F2E80-3DEE-C34F-8ABC-DA5A22F017E3}">
          <p14:sldIdLst/>
        </p14:section>
        <p14:section name="How we are different" id="{092841BC-90BA-BA46-A539-2AAB29F3D134}">
          <p14:sldIdLst/>
        </p14:section>
        <p14:section name="Recap + cloud" id="{24C08168-5E51-BB40-8265-C17122F1E52A}">
          <p14:sldIdLst/>
        </p14:section>
        <p14:section name="The solution in more detail" id="{3B8CE640-2389-CD44-8084-6FF138ED81B2}">
          <p14:sldIdLst/>
        </p14:section>
        <p14:section name="Alternative slides" id="{3414E549-C2EB-49FE-9DFA-F775A5A59AC0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orient="horz" pos="4042" userDrawn="1">
          <p15:clr>
            <a:srgbClr val="A4A3A4"/>
          </p15:clr>
        </p15:guide>
        <p15:guide id="6" orient="horz" pos="822" userDrawn="1">
          <p15:clr>
            <a:srgbClr val="A4A3A4"/>
          </p15:clr>
        </p15:guide>
        <p15:guide id="7" orient="horz" pos="958" userDrawn="1">
          <p15:clr>
            <a:srgbClr val="A4A3A4"/>
          </p15:clr>
        </p15:guide>
        <p15:guide id="8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4" userDrawn="1">
          <p15:clr>
            <a:srgbClr val="A4A3A4"/>
          </p15:clr>
        </p15:guide>
        <p15:guide id="2" pos="313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joerd-Jaap Westra" initials="S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0404"/>
    <a:srgbClr val="69747B"/>
    <a:srgbClr val="57C2E7"/>
    <a:srgbClr val="AFC836"/>
    <a:srgbClr val="C5CED5"/>
    <a:srgbClr val="49B5E1"/>
    <a:srgbClr val="37444A"/>
    <a:srgbClr val="BFD749"/>
    <a:srgbClr val="4F6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1" autoAdjust="0"/>
    <p:restoredTop sz="82353" autoAdjust="0"/>
  </p:normalViewPr>
  <p:slideViewPr>
    <p:cSldViewPr snapToGrid="0">
      <p:cViewPr>
        <p:scale>
          <a:sx n="81" d="100"/>
          <a:sy n="81" d="100"/>
        </p:scale>
        <p:origin x="-312" y="216"/>
      </p:cViewPr>
      <p:guideLst>
        <p:guide orient="horz" pos="2183"/>
        <p:guide orient="horz" pos="4042"/>
        <p:guide orient="horz" pos="822"/>
        <p:guide orient="horz" pos="958"/>
        <p:guide orient="horz" pos="12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38" y="96"/>
      </p:cViewPr>
      <p:guideLst>
        <p:guide orient="horz" pos="2144"/>
        <p:guide pos="31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07B49-04EB-4C76-9CDB-4E5C5DD2CF6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9EB84B1-D43D-455D-879D-50C3867172B0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August</a:t>
          </a:r>
          <a:endParaRPr lang="pt-BR" b="1" dirty="0"/>
        </a:p>
      </dgm:t>
    </dgm:pt>
    <dgm:pt modelId="{1216CB20-9B05-4FC7-93FA-B5F6966B9827}" type="parTrans" cxnId="{EC14241A-827C-4475-A1EE-AA3B642B32A6}">
      <dgm:prSet/>
      <dgm:spPr/>
      <dgm:t>
        <a:bodyPr/>
        <a:lstStyle/>
        <a:p>
          <a:endParaRPr lang="pt-BR"/>
        </a:p>
      </dgm:t>
    </dgm:pt>
    <dgm:pt modelId="{BB06D3B3-3E41-4BE0-8D3C-FEF75746A212}" type="sibTrans" cxnId="{EC14241A-827C-4475-A1EE-AA3B642B32A6}">
      <dgm:prSet/>
      <dgm:spPr/>
      <dgm:t>
        <a:bodyPr/>
        <a:lstStyle/>
        <a:p>
          <a:endParaRPr lang="pt-BR"/>
        </a:p>
      </dgm:t>
    </dgm:pt>
    <dgm:pt modelId="{C0271C07-94AD-4A96-914B-1351F052CB4F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September</a:t>
          </a:r>
          <a:endParaRPr lang="pt-BR" b="1" dirty="0"/>
        </a:p>
      </dgm:t>
    </dgm:pt>
    <dgm:pt modelId="{9584F01D-56B1-440B-80A1-E10A9F87A5AD}" type="parTrans" cxnId="{86850252-0D3A-4C3E-8CE0-8CE43CD9C6B9}">
      <dgm:prSet/>
      <dgm:spPr/>
      <dgm:t>
        <a:bodyPr/>
        <a:lstStyle/>
        <a:p>
          <a:endParaRPr lang="pt-BR"/>
        </a:p>
      </dgm:t>
    </dgm:pt>
    <dgm:pt modelId="{EFD5B056-068B-4811-9557-84DDF9394B93}" type="sibTrans" cxnId="{86850252-0D3A-4C3E-8CE0-8CE43CD9C6B9}">
      <dgm:prSet/>
      <dgm:spPr/>
      <dgm:t>
        <a:bodyPr/>
        <a:lstStyle/>
        <a:p>
          <a:endParaRPr lang="pt-BR"/>
        </a:p>
      </dgm:t>
    </dgm:pt>
    <dgm:pt modelId="{22DED290-BC8B-4EEC-8547-3F327BB379F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October</a:t>
          </a:r>
          <a:endParaRPr lang="pt-BR" b="1" dirty="0"/>
        </a:p>
      </dgm:t>
    </dgm:pt>
    <dgm:pt modelId="{4A57F92B-EE3B-4EBC-9405-C53DE1073B3A}" type="parTrans" cxnId="{42F118B4-A244-4F0E-BE63-BE17211E8D2A}">
      <dgm:prSet/>
      <dgm:spPr/>
      <dgm:t>
        <a:bodyPr/>
        <a:lstStyle/>
        <a:p>
          <a:endParaRPr lang="pt-BR"/>
        </a:p>
      </dgm:t>
    </dgm:pt>
    <dgm:pt modelId="{AF4AD20A-9D80-47C7-92FE-1DD9C9C9FB21}" type="sibTrans" cxnId="{42F118B4-A244-4F0E-BE63-BE17211E8D2A}">
      <dgm:prSet/>
      <dgm:spPr/>
      <dgm:t>
        <a:bodyPr/>
        <a:lstStyle/>
        <a:p>
          <a:endParaRPr lang="pt-BR"/>
        </a:p>
      </dgm:t>
    </dgm:pt>
    <dgm:pt modelId="{984F9469-3331-4404-847A-BBB64B77439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November</a:t>
          </a:r>
          <a:endParaRPr lang="pt-BR" b="1" dirty="0"/>
        </a:p>
      </dgm:t>
    </dgm:pt>
    <dgm:pt modelId="{9D688EF7-17A4-4088-965E-1F4F1B3C2EC6}" type="parTrans" cxnId="{4E2FCA29-847B-4EEB-8AA1-72C4CAC11B82}">
      <dgm:prSet/>
      <dgm:spPr/>
      <dgm:t>
        <a:bodyPr/>
        <a:lstStyle/>
        <a:p>
          <a:endParaRPr lang="pt-BR"/>
        </a:p>
      </dgm:t>
    </dgm:pt>
    <dgm:pt modelId="{68C94EE7-16C2-4C5C-BC96-C8B82B660E42}" type="sibTrans" cxnId="{4E2FCA29-847B-4EEB-8AA1-72C4CAC11B82}">
      <dgm:prSet/>
      <dgm:spPr/>
      <dgm:t>
        <a:bodyPr/>
        <a:lstStyle/>
        <a:p>
          <a:endParaRPr lang="pt-BR"/>
        </a:p>
      </dgm:t>
    </dgm:pt>
    <dgm:pt modelId="{7DCF5798-9C40-4415-8E95-2F9B3FAC721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December</a:t>
          </a:r>
          <a:endParaRPr lang="pt-BR" b="1" dirty="0"/>
        </a:p>
      </dgm:t>
    </dgm:pt>
    <dgm:pt modelId="{12842E01-3089-4FEE-9C8C-12B56F36DB04}" type="parTrans" cxnId="{0C9E5DCC-9B37-4126-8450-CBF655C9A043}">
      <dgm:prSet/>
      <dgm:spPr/>
      <dgm:t>
        <a:bodyPr/>
        <a:lstStyle/>
        <a:p>
          <a:endParaRPr lang="pt-BR"/>
        </a:p>
      </dgm:t>
    </dgm:pt>
    <dgm:pt modelId="{3AA2A8F4-474D-4BBA-91AC-8624C9F80E61}" type="sibTrans" cxnId="{0C9E5DCC-9B37-4126-8450-CBF655C9A043}">
      <dgm:prSet/>
      <dgm:spPr/>
      <dgm:t>
        <a:bodyPr/>
        <a:lstStyle/>
        <a:p>
          <a:endParaRPr lang="pt-BR"/>
        </a:p>
      </dgm:t>
    </dgm:pt>
    <dgm:pt modelId="{1495E1A3-20EE-441B-9FA8-D2A759E806F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January</a:t>
          </a:r>
          <a:endParaRPr lang="pt-BR" b="1" dirty="0"/>
        </a:p>
      </dgm:t>
    </dgm:pt>
    <dgm:pt modelId="{64F2D40B-8A9E-45FC-B839-9F94BE1DD506}" type="parTrans" cxnId="{F8D43BBE-3972-4541-B657-B17F6AFC4EE9}">
      <dgm:prSet/>
      <dgm:spPr/>
      <dgm:t>
        <a:bodyPr/>
        <a:lstStyle/>
        <a:p>
          <a:endParaRPr lang="pt-BR"/>
        </a:p>
      </dgm:t>
    </dgm:pt>
    <dgm:pt modelId="{BE8E050F-286C-4762-A0C7-3BAAF18249AE}" type="sibTrans" cxnId="{F8D43BBE-3972-4541-B657-B17F6AFC4EE9}">
      <dgm:prSet/>
      <dgm:spPr/>
      <dgm:t>
        <a:bodyPr/>
        <a:lstStyle/>
        <a:p>
          <a:endParaRPr lang="pt-BR"/>
        </a:p>
      </dgm:t>
    </dgm:pt>
    <dgm:pt modelId="{3413B9B5-8324-4B6B-8E14-744FBAAD7956}">
      <dgm:prSet/>
      <dgm:spPr/>
      <dgm:t>
        <a:bodyPr/>
        <a:lstStyle/>
        <a:p>
          <a:r>
            <a:rPr lang="pt-BR" b="1" dirty="0" err="1" smtClean="0"/>
            <a:t>February</a:t>
          </a:r>
          <a:endParaRPr lang="pt-BR" b="1" dirty="0"/>
        </a:p>
      </dgm:t>
    </dgm:pt>
    <dgm:pt modelId="{153822AE-90FE-4803-81D7-62307CC0CDB6}" type="parTrans" cxnId="{4274059C-2987-4862-BC4F-9BF52BAC18AA}">
      <dgm:prSet/>
      <dgm:spPr/>
      <dgm:t>
        <a:bodyPr/>
        <a:lstStyle/>
        <a:p>
          <a:endParaRPr lang="pt-BR"/>
        </a:p>
      </dgm:t>
    </dgm:pt>
    <dgm:pt modelId="{8274B0E7-FB5E-43DA-8E63-4B1468F223A6}" type="sibTrans" cxnId="{4274059C-2987-4862-BC4F-9BF52BAC18AA}">
      <dgm:prSet/>
      <dgm:spPr/>
      <dgm:t>
        <a:bodyPr/>
        <a:lstStyle/>
        <a:p>
          <a:endParaRPr lang="pt-BR"/>
        </a:p>
      </dgm:t>
    </dgm:pt>
    <dgm:pt modelId="{5AD92185-E745-4065-9B6A-CADE36A9A077}" type="pres">
      <dgm:prSet presAssocID="{39607B49-04EB-4C76-9CDB-4E5C5DD2CF69}" presName="Name0" presStyleCnt="0">
        <dgm:presLayoutVars>
          <dgm:dir/>
          <dgm:resizeHandles val="exact"/>
        </dgm:presLayoutVars>
      </dgm:prSet>
      <dgm:spPr/>
    </dgm:pt>
    <dgm:pt modelId="{AD44C309-8AF1-463C-A583-976A1CEB27F7}" type="pres">
      <dgm:prSet presAssocID="{89EB84B1-D43D-455D-879D-50C3867172B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6BFF99-1FDF-43CA-9EA3-B9BEBC3F06C8}" type="pres">
      <dgm:prSet presAssocID="{BB06D3B3-3E41-4BE0-8D3C-FEF75746A212}" presName="parSpace" presStyleCnt="0"/>
      <dgm:spPr/>
    </dgm:pt>
    <dgm:pt modelId="{AE300004-0CD8-4680-9F5D-52063A1EDC1B}" type="pres">
      <dgm:prSet presAssocID="{C0271C07-94AD-4A96-914B-1351F052CB4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4C11A9-0F85-4353-9C21-DB803BC972FE}" type="pres">
      <dgm:prSet presAssocID="{EFD5B056-068B-4811-9557-84DDF9394B93}" presName="parSpace" presStyleCnt="0"/>
      <dgm:spPr/>
    </dgm:pt>
    <dgm:pt modelId="{B869EBC3-D56E-413E-993E-58D766167DB0}" type="pres">
      <dgm:prSet presAssocID="{22DED290-BC8B-4EEC-8547-3F327BB379F2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D47770-DF2F-4997-BAA3-497FCB2D38C6}" type="pres">
      <dgm:prSet presAssocID="{AF4AD20A-9D80-47C7-92FE-1DD9C9C9FB21}" presName="parSpace" presStyleCnt="0"/>
      <dgm:spPr/>
    </dgm:pt>
    <dgm:pt modelId="{65DB875D-ABAB-442E-92CD-16A74BDADA1C}" type="pres">
      <dgm:prSet presAssocID="{984F9469-3331-4404-847A-BBB64B77439B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FE0F98-6577-4AE1-8E22-DF4BA413B995}" type="pres">
      <dgm:prSet presAssocID="{68C94EE7-16C2-4C5C-BC96-C8B82B660E42}" presName="parSpace" presStyleCnt="0"/>
      <dgm:spPr/>
    </dgm:pt>
    <dgm:pt modelId="{83EB94D1-2DCB-4DC5-9373-C80CB18A1C26}" type="pres">
      <dgm:prSet presAssocID="{7DCF5798-9C40-4415-8E95-2F9B3FAC721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6C3D9D-B745-4EC3-8082-DE3855A5913D}" type="pres">
      <dgm:prSet presAssocID="{3AA2A8F4-474D-4BBA-91AC-8624C9F80E61}" presName="parSpace" presStyleCnt="0"/>
      <dgm:spPr/>
    </dgm:pt>
    <dgm:pt modelId="{FFA89C9F-D6FA-445F-9A9F-76DD9BDE2C4C}" type="pres">
      <dgm:prSet presAssocID="{1495E1A3-20EE-441B-9FA8-D2A759E806F3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5F1AC4-D23E-485C-AD2F-03329CA81284}" type="pres">
      <dgm:prSet presAssocID="{BE8E050F-286C-4762-A0C7-3BAAF18249AE}" presName="parSpace" presStyleCnt="0"/>
      <dgm:spPr/>
    </dgm:pt>
    <dgm:pt modelId="{0B480596-E18A-4CED-AF11-0017EB28EDC4}" type="pres">
      <dgm:prSet presAssocID="{3413B9B5-8324-4B6B-8E14-744FBAAD7956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E54F02-79DE-456A-9B68-DA5E58B4FB4F}" type="presOf" srcId="{22DED290-BC8B-4EEC-8547-3F327BB379F2}" destId="{B869EBC3-D56E-413E-993E-58D766167DB0}" srcOrd="0" destOrd="0" presId="urn:microsoft.com/office/officeart/2005/8/layout/hChevron3"/>
    <dgm:cxn modelId="{BCF3B527-BA50-4E6D-916D-48F1DB8FAE52}" type="presOf" srcId="{7DCF5798-9C40-4415-8E95-2F9B3FAC721E}" destId="{83EB94D1-2DCB-4DC5-9373-C80CB18A1C26}" srcOrd="0" destOrd="0" presId="urn:microsoft.com/office/officeart/2005/8/layout/hChevron3"/>
    <dgm:cxn modelId="{7EE0AAC9-9F7A-47F8-81E9-A4A3855DAF07}" type="presOf" srcId="{39607B49-04EB-4C76-9CDB-4E5C5DD2CF69}" destId="{5AD92185-E745-4065-9B6A-CADE36A9A077}" srcOrd="0" destOrd="0" presId="urn:microsoft.com/office/officeart/2005/8/layout/hChevron3"/>
    <dgm:cxn modelId="{42F118B4-A244-4F0E-BE63-BE17211E8D2A}" srcId="{39607B49-04EB-4C76-9CDB-4E5C5DD2CF69}" destId="{22DED290-BC8B-4EEC-8547-3F327BB379F2}" srcOrd="2" destOrd="0" parTransId="{4A57F92B-EE3B-4EBC-9405-C53DE1073B3A}" sibTransId="{AF4AD20A-9D80-47C7-92FE-1DD9C9C9FB21}"/>
    <dgm:cxn modelId="{42A290DD-B2DA-4A5F-8110-DB73993B9165}" type="presOf" srcId="{1495E1A3-20EE-441B-9FA8-D2A759E806F3}" destId="{FFA89C9F-D6FA-445F-9A9F-76DD9BDE2C4C}" srcOrd="0" destOrd="0" presId="urn:microsoft.com/office/officeart/2005/8/layout/hChevron3"/>
    <dgm:cxn modelId="{86850252-0D3A-4C3E-8CE0-8CE43CD9C6B9}" srcId="{39607B49-04EB-4C76-9CDB-4E5C5DD2CF69}" destId="{C0271C07-94AD-4A96-914B-1351F052CB4F}" srcOrd="1" destOrd="0" parTransId="{9584F01D-56B1-440B-80A1-E10A9F87A5AD}" sibTransId="{EFD5B056-068B-4811-9557-84DDF9394B93}"/>
    <dgm:cxn modelId="{F8D43BBE-3972-4541-B657-B17F6AFC4EE9}" srcId="{39607B49-04EB-4C76-9CDB-4E5C5DD2CF69}" destId="{1495E1A3-20EE-441B-9FA8-D2A759E806F3}" srcOrd="5" destOrd="0" parTransId="{64F2D40B-8A9E-45FC-B839-9F94BE1DD506}" sibTransId="{BE8E050F-286C-4762-A0C7-3BAAF18249AE}"/>
    <dgm:cxn modelId="{4E2FCA29-847B-4EEB-8AA1-72C4CAC11B82}" srcId="{39607B49-04EB-4C76-9CDB-4E5C5DD2CF69}" destId="{984F9469-3331-4404-847A-BBB64B77439B}" srcOrd="3" destOrd="0" parTransId="{9D688EF7-17A4-4088-965E-1F4F1B3C2EC6}" sibTransId="{68C94EE7-16C2-4C5C-BC96-C8B82B660E42}"/>
    <dgm:cxn modelId="{FF450F8A-B0F2-46D4-87EE-621A48FF820F}" type="presOf" srcId="{3413B9B5-8324-4B6B-8E14-744FBAAD7956}" destId="{0B480596-E18A-4CED-AF11-0017EB28EDC4}" srcOrd="0" destOrd="0" presId="urn:microsoft.com/office/officeart/2005/8/layout/hChevron3"/>
    <dgm:cxn modelId="{2BABAEFC-DDAA-4D12-9F85-64DE65A3C6B9}" type="presOf" srcId="{89EB84B1-D43D-455D-879D-50C3867172B0}" destId="{AD44C309-8AF1-463C-A583-976A1CEB27F7}" srcOrd="0" destOrd="0" presId="urn:microsoft.com/office/officeart/2005/8/layout/hChevron3"/>
    <dgm:cxn modelId="{0C9E5DCC-9B37-4126-8450-CBF655C9A043}" srcId="{39607B49-04EB-4C76-9CDB-4E5C5DD2CF69}" destId="{7DCF5798-9C40-4415-8E95-2F9B3FAC721E}" srcOrd="4" destOrd="0" parTransId="{12842E01-3089-4FEE-9C8C-12B56F36DB04}" sibTransId="{3AA2A8F4-474D-4BBA-91AC-8624C9F80E61}"/>
    <dgm:cxn modelId="{EC14241A-827C-4475-A1EE-AA3B642B32A6}" srcId="{39607B49-04EB-4C76-9CDB-4E5C5DD2CF69}" destId="{89EB84B1-D43D-455D-879D-50C3867172B0}" srcOrd="0" destOrd="0" parTransId="{1216CB20-9B05-4FC7-93FA-B5F6966B9827}" sibTransId="{BB06D3B3-3E41-4BE0-8D3C-FEF75746A212}"/>
    <dgm:cxn modelId="{6DA408B8-FF1C-4AFC-9380-2113AE1C7FAD}" type="presOf" srcId="{984F9469-3331-4404-847A-BBB64B77439B}" destId="{65DB875D-ABAB-442E-92CD-16A74BDADA1C}" srcOrd="0" destOrd="0" presId="urn:microsoft.com/office/officeart/2005/8/layout/hChevron3"/>
    <dgm:cxn modelId="{4274059C-2987-4862-BC4F-9BF52BAC18AA}" srcId="{39607B49-04EB-4C76-9CDB-4E5C5DD2CF69}" destId="{3413B9B5-8324-4B6B-8E14-744FBAAD7956}" srcOrd="6" destOrd="0" parTransId="{153822AE-90FE-4803-81D7-62307CC0CDB6}" sibTransId="{8274B0E7-FB5E-43DA-8E63-4B1468F223A6}"/>
    <dgm:cxn modelId="{D25E6F3D-D1B5-4F7D-93DA-63C77561D3A3}" type="presOf" srcId="{C0271C07-94AD-4A96-914B-1351F052CB4F}" destId="{AE300004-0CD8-4680-9F5D-52063A1EDC1B}" srcOrd="0" destOrd="0" presId="urn:microsoft.com/office/officeart/2005/8/layout/hChevron3"/>
    <dgm:cxn modelId="{C2CAB251-21B6-4381-BF6B-F3B76C864472}" type="presParOf" srcId="{5AD92185-E745-4065-9B6A-CADE36A9A077}" destId="{AD44C309-8AF1-463C-A583-976A1CEB27F7}" srcOrd="0" destOrd="0" presId="urn:microsoft.com/office/officeart/2005/8/layout/hChevron3"/>
    <dgm:cxn modelId="{B05FD5DA-6DD6-4041-B39A-107FC1C4E286}" type="presParOf" srcId="{5AD92185-E745-4065-9B6A-CADE36A9A077}" destId="{6D6BFF99-1FDF-43CA-9EA3-B9BEBC3F06C8}" srcOrd="1" destOrd="0" presId="urn:microsoft.com/office/officeart/2005/8/layout/hChevron3"/>
    <dgm:cxn modelId="{E55F1277-53BF-42ED-A798-AB72259F0E16}" type="presParOf" srcId="{5AD92185-E745-4065-9B6A-CADE36A9A077}" destId="{AE300004-0CD8-4680-9F5D-52063A1EDC1B}" srcOrd="2" destOrd="0" presId="urn:microsoft.com/office/officeart/2005/8/layout/hChevron3"/>
    <dgm:cxn modelId="{EEA0CFDF-04A4-4FCB-8CCF-AC7567AE4A12}" type="presParOf" srcId="{5AD92185-E745-4065-9B6A-CADE36A9A077}" destId="{8D4C11A9-0F85-4353-9C21-DB803BC972FE}" srcOrd="3" destOrd="0" presId="urn:microsoft.com/office/officeart/2005/8/layout/hChevron3"/>
    <dgm:cxn modelId="{0A14B6CE-0880-4DE4-9777-0A08D83757A6}" type="presParOf" srcId="{5AD92185-E745-4065-9B6A-CADE36A9A077}" destId="{B869EBC3-D56E-413E-993E-58D766167DB0}" srcOrd="4" destOrd="0" presId="urn:microsoft.com/office/officeart/2005/8/layout/hChevron3"/>
    <dgm:cxn modelId="{E6BF5102-6378-4A4A-A701-3EF1E541080E}" type="presParOf" srcId="{5AD92185-E745-4065-9B6A-CADE36A9A077}" destId="{23D47770-DF2F-4997-BAA3-497FCB2D38C6}" srcOrd="5" destOrd="0" presId="urn:microsoft.com/office/officeart/2005/8/layout/hChevron3"/>
    <dgm:cxn modelId="{8544D6D9-13DB-493D-B971-122CD24FD12E}" type="presParOf" srcId="{5AD92185-E745-4065-9B6A-CADE36A9A077}" destId="{65DB875D-ABAB-442E-92CD-16A74BDADA1C}" srcOrd="6" destOrd="0" presId="urn:microsoft.com/office/officeart/2005/8/layout/hChevron3"/>
    <dgm:cxn modelId="{825194BA-187A-4481-BEC4-A0107752D605}" type="presParOf" srcId="{5AD92185-E745-4065-9B6A-CADE36A9A077}" destId="{E3FE0F98-6577-4AE1-8E22-DF4BA413B995}" srcOrd="7" destOrd="0" presId="urn:microsoft.com/office/officeart/2005/8/layout/hChevron3"/>
    <dgm:cxn modelId="{C1EF3087-C17D-45E7-AC98-1FC373138FB0}" type="presParOf" srcId="{5AD92185-E745-4065-9B6A-CADE36A9A077}" destId="{83EB94D1-2DCB-4DC5-9373-C80CB18A1C26}" srcOrd="8" destOrd="0" presId="urn:microsoft.com/office/officeart/2005/8/layout/hChevron3"/>
    <dgm:cxn modelId="{F6A3615A-3FB5-481B-BEE9-A7274E738741}" type="presParOf" srcId="{5AD92185-E745-4065-9B6A-CADE36A9A077}" destId="{FF6C3D9D-B745-4EC3-8082-DE3855A5913D}" srcOrd="9" destOrd="0" presId="urn:microsoft.com/office/officeart/2005/8/layout/hChevron3"/>
    <dgm:cxn modelId="{E7953D7E-5A13-49DF-A19A-0EC424C6F689}" type="presParOf" srcId="{5AD92185-E745-4065-9B6A-CADE36A9A077}" destId="{FFA89C9F-D6FA-445F-9A9F-76DD9BDE2C4C}" srcOrd="10" destOrd="0" presId="urn:microsoft.com/office/officeart/2005/8/layout/hChevron3"/>
    <dgm:cxn modelId="{F5A347C2-8ED7-4ACE-ACA7-3BD216AE44C3}" type="presParOf" srcId="{5AD92185-E745-4065-9B6A-CADE36A9A077}" destId="{925F1AC4-D23E-485C-AD2F-03329CA81284}" srcOrd="11" destOrd="0" presId="urn:microsoft.com/office/officeart/2005/8/layout/hChevron3"/>
    <dgm:cxn modelId="{5B879F77-E08E-4C22-8BBC-E1E4C3616E4A}" type="presParOf" srcId="{5AD92185-E745-4065-9B6A-CADE36A9A077}" destId="{0B480596-E18A-4CED-AF11-0017EB28EDC4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607B49-04EB-4C76-9CDB-4E5C5DD2CF6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9EB84B1-D43D-455D-879D-50C3867172B0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March</a:t>
          </a:r>
          <a:endParaRPr lang="pt-BR" b="1" dirty="0"/>
        </a:p>
      </dgm:t>
    </dgm:pt>
    <dgm:pt modelId="{1216CB20-9B05-4FC7-93FA-B5F6966B9827}" type="parTrans" cxnId="{EC14241A-827C-4475-A1EE-AA3B642B32A6}">
      <dgm:prSet/>
      <dgm:spPr/>
      <dgm:t>
        <a:bodyPr/>
        <a:lstStyle/>
        <a:p>
          <a:endParaRPr lang="pt-BR"/>
        </a:p>
      </dgm:t>
    </dgm:pt>
    <dgm:pt modelId="{BB06D3B3-3E41-4BE0-8D3C-FEF75746A212}" type="sibTrans" cxnId="{EC14241A-827C-4475-A1EE-AA3B642B32A6}">
      <dgm:prSet/>
      <dgm:spPr/>
      <dgm:t>
        <a:bodyPr/>
        <a:lstStyle/>
        <a:p>
          <a:endParaRPr lang="pt-BR"/>
        </a:p>
      </dgm:t>
    </dgm:pt>
    <dgm:pt modelId="{C0271C07-94AD-4A96-914B-1351F052CB4F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April</a:t>
          </a:r>
          <a:endParaRPr lang="pt-BR" b="1" dirty="0"/>
        </a:p>
      </dgm:t>
    </dgm:pt>
    <dgm:pt modelId="{9584F01D-56B1-440B-80A1-E10A9F87A5AD}" type="parTrans" cxnId="{86850252-0D3A-4C3E-8CE0-8CE43CD9C6B9}">
      <dgm:prSet/>
      <dgm:spPr/>
      <dgm:t>
        <a:bodyPr/>
        <a:lstStyle/>
        <a:p>
          <a:endParaRPr lang="pt-BR"/>
        </a:p>
      </dgm:t>
    </dgm:pt>
    <dgm:pt modelId="{EFD5B056-068B-4811-9557-84DDF9394B93}" type="sibTrans" cxnId="{86850252-0D3A-4C3E-8CE0-8CE43CD9C6B9}">
      <dgm:prSet/>
      <dgm:spPr/>
      <dgm:t>
        <a:bodyPr/>
        <a:lstStyle/>
        <a:p>
          <a:endParaRPr lang="pt-BR"/>
        </a:p>
      </dgm:t>
    </dgm:pt>
    <dgm:pt modelId="{22DED290-BC8B-4EEC-8547-3F327BB379F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May</a:t>
          </a:r>
          <a:endParaRPr lang="pt-BR" b="1" dirty="0"/>
        </a:p>
      </dgm:t>
    </dgm:pt>
    <dgm:pt modelId="{4A57F92B-EE3B-4EBC-9405-C53DE1073B3A}" type="parTrans" cxnId="{42F118B4-A244-4F0E-BE63-BE17211E8D2A}">
      <dgm:prSet/>
      <dgm:spPr/>
      <dgm:t>
        <a:bodyPr/>
        <a:lstStyle/>
        <a:p>
          <a:endParaRPr lang="pt-BR"/>
        </a:p>
      </dgm:t>
    </dgm:pt>
    <dgm:pt modelId="{AF4AD20A-9D80-47C7-92FE-1DD9C9C9FB21}" type="sibTrans" cxnId="{42F118B4-A244-4F0E-BE63-BE17211E8D2A}">
      <dgm:prSet/>
      <dgm:spPr/>
      <dgm:t>
        <a:bodyPr/>
        <a:lstStyle/>
        <a:p>
          <a:endParaRPr lang="pt-BR"/>
        </a:p>
      </dgm:t>
    </dgm:pt>
    <dgm:pt modelId="{984F9469-3331-4404-847A-BBB64B77439B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err="1" smtClean="0"/>
            <a:t>June</a:t>
          </a:r>
          <a:endParaRPr lang="pt-BR" b="1" dirty="0"/>
        </a:p>
      </dgm:t>
    </dgm:pt>
    <dgm:pt modelId="{9D688EF7-17A4-4088-965E-1F4F1B3C2EC6}" type="parTrans" cxnId="{4E2FCA29-847B-4EEB-8AA1-72C4CAC11B82}">
      <dgm:prSet/>
      <dgm:spPr/>
      <dgm:t>
        <a:bodyPr/>
        <a:lstStyle/>
        <a:p>
          <a:endParaRPr lang="pt-BR"/>
        </a:p>
      </dgm:t>
    </dgm:pt>
    <dgm:pt modelId="{68C94EE7-16C2-4C5C-BC96-C8B82B660E42}" type="sibTrans" cxnId="{4E2FCA29-847B-4EEB-8AA1-72C4CAC11B82}">
      <dgm:prSet/>
      <dgm:spPr/>
      <dgm:t>
        <a:bodyPr/>
        <a:lstStyle/>
        <a:p>
          <a:endParaRPr lang="pt-BR"/>
        </a:p>
      </dgm:t>
    </dgm:pt>
    <dgm:pt modelId="{7DCF5798-9C40-4415-8E95-2F9B3FAC721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July</a:t>
          </a:r>
          <a:endParaRPr lang="pt-BR" b="1" dirty="0"/>
        </a:p>
      </dgm:t>
    </dgm:pt>
    <dgm:pt modelId="{12842E01-3089-4FEE-9C8C-12B56F36DB04}" type="parTrans" cxnId="{0C9E5DCC-9B37-4126-8450-CBF655C9A043}">
      <dgm:prSet/>
      <dgm:spPr/>
      <dgm:t>
        <a:bodyPr/>
        <a:lstStyle/>
        <a:p>
          <a:endParaRPr lang="pt-BR"/>
        </a:p>
      </dgm:t>
    </dgm:pt>
    <dgm:pt modelId="{3AA2A8F4-474D-4BBA-91AC-8624C9F80E61}" type="sibTrans" cxnId="{0C9E5DCC-9B37-4126-8450-CBF655C9A043}">
      <dgm:prSet/>
      <dgm:spPr/>
      <dgm:t>
        <a:bodyPr/>
        <a:lstStyle/>
        <a:p>
          <a:endParaRPr lang="pt-BR"/>
        </a:p>
      </dgm:t>
    </dgm:pt>
    <dgm:pt modelId="{1495E1A3-20EE-441B-9FA8-D2A759E806F3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pt-BR" b="1" dirty="0" smtClean="0"/>
            <a:t>August</a:t>
          </a:r>
          <a:endParaRPr lang="pt-BR" b="1" dirty="0"/>
        </a:p>
      </dgm:t>
    </dgm:pt>
    <dgm:pt modelId="{64F2D40B-8A9E-45FC-B839-9F94BE1DD506}" type="parTrans" cxnId="{F8D43BBE-3972-4541-B657-B17F6AFC4EE9}">
      <dgm:prSet/>
      <dgm:spPr/>
      <dgm:t>
        <a:bodyPr/>
        <a:lstStyle/>
        <a:p>
          <a:endParaRPr lang="pt-BR"/>
        </a:p>
      </dgm:t>
    </dgm:pt>
    <dgm:pt modelId="{BE8E050F-286C-4762-A0C7-3BAAF18249AE}" type="sibTrans" cxnId="{F8D43BBE-3972-4541-B657-B17F6AFC4EE9}">
      <dgm:prSet/>
      <dgm:spPr/>
      <dgm:t>
        <a:bodyPr/>
        <a:lstStyle/>
        <a:p>
          <a:endParaRPr lang="pt-BR"/>
        </a:p>
      </dgm:t>
    </dgm:pt>
    <dgm:pt modelId="{3413B9B5-8324-4B6B-8E14-744FBAAD7956}">
      <dgm:prSet/>
      <dgm:spPr/>
      <dgm:t>
        <a:bodyPr/>
        <a:lstStyle/>
        <a:p>
          <a:r>
            <a:rPr lang="pt-BR" b="1" dirty="0" err="1" smtClean="0"/>
            <a:t>September</a:t>
          </a:r>
          <a:endParaRPr lang="pt-BR" b="1" dirty="0"/>
        </a:p>
      </dgm:t>
    </dgm:pt>
    <dgm:pt modelId="{153822AE-90FE-4803-81D7-62307CC0CDB6}" type="parTrans" cxnId="{4274059C-2987-4862-BC4F-9BF52BAC18AA}">
      <dgm:prSet/>
      <dgm:spPr/>
      <dgm:t>
        <a:bodyPr/>
        <a:lstStyle/>
        <a:p>
          <a:endParaRPr lang="pt-BR"/>
        </a:p>
      </dgm:t>
    </dgm:pt>
    <dgm:pt modelId="{8274B0E7-FB5E-43DA-8E63-4B1468F223A6}" type="sibTrans" cxnId="{4274059C-2987-4862-BC4F-9BF52BAC18AA}">
      <dgm:prSet/>
      <dgm:spPr/>
      <dgm:t>
        <a:bodyPr/>
        <a:lstStyle/>
        <a:p>
          <a:endParaRPr lang="pt-BR"/>
        </a:p>
      </dgm:t>
    </dgm:pt>
    <dgm:pt modelId="{5AD92185-E745-4065-9B6A-CADE36A9A077}" type="pres">
      <dgm:prSet presAssocID="{39607B49-04EB-4C76-9CDB-4E5C5DD2CF69}" presName="Name0" presStyleCnt="0">
        <dgm:presLayoutVars>
          <dgm:dir/>
          <dgm:resizeHandles val="exact"/>
        </dgm:presLayoutVars>
      </dgm:prSet>
      <dgm:spPr/>
    </dgm:pt>
    <dgm:pt modelId="{AD44C309-8AF1-463C-A583-976A1CEB27F7}" type="pres">
      <dgm:prSet presAssocID="{89EB84B1-D43D-455D-879D-50C3867172B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6BFF99-1FDF-43CA-9EA3-B9BEBC3F06C8}" type="pres">
      <dgm:prSet presAssocID="{BB06D3B3-3E41-4BE0-8D3C-FEF75746A212}" presName="parSpace" presStyleCnt="0"/>
      <dgm:spPr/>
    </dgm:pt>
    <dgm:pt modelId="{AE300004-0CD8-4680-9F5D-52063A1EDC1B}" type="pres">
      <dgm:prSet presAssocID="{C0271C07-94AD-4A96-914B-1351F052CB4F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4C11A9-0F85-4353-9C21-DB803BC972FE}" type="pres">
      <dgm:prSet presAssocID="{EFD5B056-068B-4811-9557-84DDF9394B93}" presName="parSpace" presStyleCnt="0"/>
      <dgm:spPr/>
    </dgm:pt>
    <dgm:pt modelId="{B869EBC3-D56E-413E-993E-58D766167DB0}" type="pres">
      <dgm:prSet presAssocID="{22DED290-BC8B-4EEC-8547-3F327BB379F2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D47770-DF2F-4997-BAA3-497FCB2D38C6}" type="pres">
      <dgm:prSet presAssocID="{AF4AD20A-9D80-47C7-92FE-1DD9C9C9FB21}" presName="parSpace" presStyleCnt="0"/>
      <dgm:spPr/>
    </dgm:pt>
    <dgm:pt modelId="{65DB875D-ABAB-442E-92CD-16A74BDADA1C}" type="pres">
      <dgm:prSet presAssocID="{984F9469-3331-4404-847A-BBB64B77439B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3FE0F98-6577-4AE1-8E22-DF4BA413B995}" type="pres">
      <dgm:prSet presAssocID="{68C94EE7-16C2-4C5C-BC96-C8B82B660E42}" presName="parSpace" presStyleCnt="0"/>
      <dgm:spPr/>
    </dgm:pt>
    <dgm:pt modelId="{83EB94D1-2DCB-4DC5-9373-C80CB18A1C26}" type="pres">
      <dgm:prSet presAssocID="{7DCF5798-9C40-4415-8E95-2F9B3FAC721E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6C3D9D-B745-4EC3-8082-DE3855A5913D}" type="pres">
      <dgm:prSet presAssocID="{3AA2A8F4-474D-4BBA-91AC-8624C9F80E61}" presName="parSpace" presStyleCnt="0"/>
      <dgm:spPr/>
    </dgm:pt>
    <dgm:pt modelId="{FFA89C9F-D6FA-445F-9A9F-76DD9BDE2C4C}" type="pres">
      <dgm:prSet presAssocID="{1495E1A3-20EE-441B-9FA8-D2A759E806F3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5F1AC4-D23E-485C-AD2F-03329CA81284}" type="pres">
      <dgm:prSet presAssocID="{BE8E050F-286C-4762-A0C7-3BAAF18249AE}" presName="parSpace" presStyleCnt="0"/>
      <dgm:spPr/>
    </dgm:pt>
    <dgm:pt modelId="{0B480596-E18A-4CED-AF11-0017EB28EDC4}" type="pres">
      <dgm:prSet presAssocID="{3413B9B5-8324-4B6B-8E14-744FBAAD7956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48C24BE-96A7-418A-8007-620C7ECBB049}" type="presOf" srcId="{39607B49-04EB-4C76-9CDB-4E5C5DD2CF69}" destId="{5AD92185-E745-4065-9B6A-CADE36A9A077}" srcOrd="0" destOrd="0" presId="urn:microsoft.com/office/officeart/2005/8/layout/hChevron3"/>
    <dgm:cxn modelId="{42F118B4-A244-4F0E-BE63-BE17211E8D2A}" srcId="{39607B49-04EB-4C76-9CDB-4E5C5DD2CF69}" destId="{22DED290-BC8B-4EEC-8547-3F327BB379F2}" srcOrd="2" destOrd="0" parTransId="{4A57F92B-EE3B-4EBC-9405-C53DE1073B3A}" sibTransId="{AF4AD20A-9D80-47C7-92FE-1DD9C9C9FB21}"/>
    <dgm:cxn modelId="{F8D43BBE-3972-4541-B657-B17F6AFC4EE9}" srcId="{39607B49-04EB-4C76-9CDB-4E5C5DD2CF69}" destId="{1495E1A3-20EE-441B-9FA8-D2A759E806F3}" srcOrd="5" destOrd="0" parTransId="{64F2D40B-8A9E-45FC-B839-9F94BE1DD506}" sibTransId="{BE8E050F-286C-4762-A0C7-3BAAF18249AE}"/>
    <dgm:cxn modelId="{21ABE32D-564B-4BA1-A9AD-5E2F7B69529C}" type="presOf" srcId="{3413B9B5-8324-4B6B-8E14-744FBAAD7956}" destId="{0B480596-E18A-4CED-AF11-0017EB28EDC4}" srcOrd="0" destOrd="0" presId="urn:microsoft.com/office/officeart/2005/8/layout/hChevron3"/>
    <dgm:cxn modelId="{86850252-0D3A-4C3E-8CE0-8CE43CD9C6B9}" srcId="{39607B49-04EB-4C76-9CDB-4E5C5DD2CF69}" destId="{C0271C07-94AD-4A96-914B-1351F052CB4F}" srcOrd="1" destOrd="0" parTransId="{9584F01D-56B1-440B-80A1-E10A9F87A5AD}" sibTransId="{EFD5B056-068B-4811-9557-84DDF9394B93}"/>
    <dgm:cxn modelId="{05066AC7-2DCD-43A8-995B-E028D251FB39}" type="presOf" srcId="{22DED290-BC8B-4EEC-8547-3F327BB379F2}" destId="{B869EBC3-D56E-413E-993E-58D766167DB0}" srcOrd="0" destOrd="0" presId="urn:microsoft.com/office/officeart/2005/8/layout/hChevron3"/>
    <dgm:cxn modelId="{63290D45-7C35-436B-A897-A8787546FA8C}" type="presOf" srcId="{7DCF5798-9C40-4415-8E95-2F9B3FAC721E}" destId="{83EB94D1-2DCB-4DC5-9373-C80CB18A1C26}" srcOrd="0" destOrd="0" presId="urn:microsoft.com/office/officeart/2005/8/layout/hChevron3"/>
    <dgm:cxn modelId="{4E2FCA29-847B-4EEB-8AA1-72C4CAC11B82}" srcId="{39607B49-04EB-4C76-9CDB-4E5C5DD2CF69}" destId="{984F9469-3331-4404-847A-BBB64B77439B}" srcOrd="3" destOrd="0" parTransId="{9D688EF7-17A4-4088-965E-1F4F1B3C2EC6}" sibTransId="{68C94EE7-16C2-4C5C-BC96-C8B82B660E42}"/>
    <dgm:cxn modelId="{EBF6F39A-B2E4-4E5D-ACC8-92D75AA3B87D}" type="presOf" srcId="{984F9469-3331-4404-847A-BBB64B77439B}" destId="{65DB875D-ABAB-442E-92CD-16A74BDADA1C}" srcOrd="0" destOrd="0" presId="urn:microsoft.com/office/officeart/2005/8/layout/hChevron3"/>
    <dgm:cxn modelId="{CA78127C-734A-4251-994F-E91CB84B862C}" type="presOf" srcId="{1495E1A3-20EE-441B-9FA8-D2A759E806F3}" destId="{FFA89C9F-D6FA-445F-9A9F-76DD9BDE2C4C}" srcOrd="0" destOrd="0" presId="urn:microsoft.com/office/officeart/2005/8/layout/hChevron3"/>
    <dgm:cxn modelId="{ACD26BB8-FC59-45B1-8A99-FAED3F342C5A}" type="presOf" srcId="{89EB84B1-D43D-455D-879D-50C3867172B0}" destId="{AD44C309-8AF1-463C-A583-976A1CEB27F7}" srcOrd="0" destOrd="0" presId="urn:microsoft.com/office/officeart/2005/8/layout/hChevron3"/>
    <dgm:cxn modelId="{71457BDF-C0A3-4625-9F77-B77B6D8F6730}" type="presOf" srcId="{C0271C07-94AD-4A96-914B-1351F052CB4F}" destId="{AE300004-0CD8-4680-9F5D-52063A1EDC1B}" srcOrd="0" destOrd="0" presId="urn:microsoft.com/office/officeart/2005/8/layout/hChevron3"/>
    <dgm:cxn modelId="{0C9E5DCC-9B37-4126-8450-CBF655C9A043}" srcId="{39607B49-04EB-4C76-9CDB-4E5C5DD2CF69}" destId="{7DCF5798-9C40-4415-8E95-2F9B3FAC721E}" srcOrd="4" destOrd="0" parTransId="{12842E01-3089-4FEE-9C8C-12B56F36DB04}" sibTransId="{3AA2A8F4-474D-4BBA-91AC-8624C9F80E61}"/>
    <dgm:cxn modelId="{EC14241A-827C-4475-A1EE-AA3B642B32A6}" srcId="{39607B49-04EB-4C76-9CDB-4E5C5DD2CF69}" destId="{89EB84B1-D43D-455D-879D-50C3867172B0}" srcOrd="0" destOrd="0" parTransId="{1216CB20-9B05-4FC7-93FA-B5F6966B9827}" sibTransId="{BB06D3B3-3E41-4BE0-8D3C-FEF75746A212}"/>
    <dgm:cxn modelId="{4274059C-2987-4862-BC4F-9BF52BAC18AA}" srcId="{39607B49-04EB-4C76-9CDB-4E5C5DD2CF69}" destId="{3413B9B5-8324-4B6B-8E14-744FBAAD7956}" srcOrd="6" destOrd="0" parTransId="{153822AE-90FE-4803-81D7-62307CC0CDB6}" sibTransId="{8274B0E7-FB5E-43DA-8E63-4B1468F223A6}"/>
    <dgm:cxn modelId="{C8CBD1DD-7013-4F92-8D93-9DAE18501323}" type="presParOf" srcId="{5AD92185-E745-4065-9B6A-CADE36A9A077}" destId="{AD44C309-8AF1-463C-A583-976A1CEB27F7}" srcOrd="0" destOrd="0" presId="urn:microsoft.com/office/officeart/2005/8/layout/hChevron3"/>
    <dgm:cxn modelId="{BA1F0EF7-E14F-4C5B-9C7F-FBA966A37154}" type="presParOf" srcId="{5AD92185-E745-4065-9B6A-CADE36A9A077}" destId="{6D6BFF99-1FDF-43CA-9EA3-B9BEBC3F06C8}" srcOrd="1" destOrd="0" presId="urn:microsoft.com/office/officeart/2005/8/layout/hChevron3"/>
    <dgm:cxn modelId="{2D7E8619-0D6D-4779-B018-C2EE1D16FCFA}" type="presParOf" srcId="{5AD92185-E745-4065-9B6A-CADE36A9A077}" destId="{AE300004-0CD8-4680-9F5D-52063A1EDC1B}" srcOrd="2" destOrd="0" presId="urn:microsoft.com/office/officeart/2005/8/layout/hChevron3"/>
    <dgm:cxn modelId="{4ED59B80-0060-4308-A148-234F59A80267}" type="presParOf" srcId="{5AD92185-E745-4065-9B6A-CADE36A9A077}" destId="{8D4C11A9-0F85-4353-9C21-DB803BC972FE}" srcOrd="3" destOrd="0" presId="urn:microsoft.com/office/officeart/2005/8/layout/hChevron3"/>
    <dgm:cxn modelId="{1ADADE64-34A2-4E95-8558-BB8E2AF668A3}" type="presParOf" srcId="{5AD92185-E745-4065-9B6A-CADE36A9A077}" destId="{B869EBC3-D56E-413E-993E-58D766167DB0}" srcOrd="4" destOrd="0" presId="urn:microsoft.com/office/officeart/2005/8/layout/hChevron3"/>
    <dgm:cxn modelId="{DF527836-2A92-446E-A4FC-088B3EB2D12B}" type="presParOf" srcId="{5AD92185-E745-4065-9B6A-CADE36A9A077}" destId="{23D47770-DF2F-4997-BAA3-497FCB2D38C6}" srcOrd="5" destOrd="0" presId="urn:microsoft.com/office/officeart/2005/8/layout/hChevron3"/>
    <dgm:cxn modelId="{6E4AF43B-2ED6-49D1-856A-3788A40A4DF1}" type="presParOf" srcId="{5AD92185-E745-4065-9B6A-CADE36A9A077}" destId="{65DB875D-ABAB-442E-92CD-16A74BDADA1C}" srcOrd="6" destOrd="0" presId="urn:microsoft.com/office/officeart/2005/8/layout/hChevron3"/>
    <dgm:cxn modelId="{A6B2090A-F394-4B57-B418-5E3BD18300B9}" type="presParOf" srcId="{5AD92185-E745-4065-9B6A-CADE36A9A077}" destId="{E3FE0F98-6577-4AE1-8E22-DF4BA413B995}" srcOrd="7" destOrd="0" presId="urn:microsoft.com/office/officeart/2005/8/layout/hChevron3"/>
    <dgm:cxn modelId="{C6A0A8DC-2CC8-4D7F-901E-AB23434B3732}" type="presParOf" srcId="{5AD92185-E745-4065-9B6A-CADE36A9A077}" destId="{83EB94D1-2DCB-4DC5-9373-C80CB18A1C26}" srcOrd="8" destOrd="0" presId="urn:microsoft.com/office/officeart/2005/8/layout/hChevron3"/>
    <dgm:cxn modelId="{195B115D-E919-4034-B7C0-33637D0939CE}" type="presParOf" srcId="{5AD92185-E745-4065-9B6A-CADE36A9A077}" destId="{FF6C3D9D-B745-4EC3-8082-DE3855A5913D}" srcOrd="9" destOrd="0" presId="urn:microsoft.com/office/officeart/2005/8/layout/hChevron3"/>
    <dgm:cxn modelId="{13C72C48-C23F-4B74-BA32-28F981DBA605}" type="presParOf" srcId="{5AD92185-E745-4065-9B6A-CADE36A9A077}" destId="{FFA89C9F-D6FA-445F-9A9F-76DD9BDE2C4C}" srcOrd="10" destOrd="0" presId="urn:microsoft.com/office/officeart/2005/8/layout/hChevron3"/>
    <dgm:cxn modelId="{0DA4871E-1385-4C06-9288-148C9FF3C6B6}" type="presParOf" srcId="{5AD92185-E745-4065-9B6A-CADE36A9A077}" destId="{925F1AC4-D23E-485C-AD2F-03329CA81284}" srcOrd="11" destOrd="0" presId="urn:microsoft.com/office/officeart/2005/8/layout/hChevron3"/>
    <dgm:cxn modelId="{67841879-E251-4883-90A8-FECF88093EE0}" type="presParOf" srcId="{5AD92185-E745-4065-9B6A-CADE36A9A077}" destId="{0B480596-E18A-4CED-AF11-0017EB28EDC4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C309-8AF1-463C-A583-976A1CEB27F7}">
      <dsp:nvSpPr>
        <dsp:cNvPr id="0" name=""/>
        <dsp:cNvSpPr/>
      </dsp:nvSpPr>
      <dsp:spPr>
        <a:xfrm>
          <a:off x="1399" y="702265"/>
          <a:ext cx="1646811" cy="658724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August</a:t>
          </a:r>
          <a:endParaRPr lang="pt-BR" sz="1300" b="1" kern="1200" dirty="0"/>
        </a:p>
      </dsp:txBody>
      <dsp:txXfrm>
        <a:off x="1399" y="702265"/>
        <a:ext cx="1482130" cy="658724"/>
      </dsp:txXfrm>
    </dsp:sp>
    <dsp:sp modelId="{AE300004-0CD8-4680-9F5D-52063A1EDC1B}">
      <dsp:nvSpPr>
        <dsp:cNvPr id="0" name=""/>
        <dsp:cNvSpPr/>
      </dsp:nvSpPr>
      <dsp:spPr>
        <a:xfrm>
          <a:off x="131884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September</a:t>
          </a:r>
          <a:endParaRPr lang="pt-BR" sz="1300" b="1" kern="1200" dirty="0"/>
        </a:p>
      </dsp:txBody>
      <dsp:txXfrm>
        <a:off x="1648210" y="702265"/>
        <a:ext cx="988087" cy="658724"/>
      </dsp:txXfrm>
    </dsp:sp>
    <dsp:sp modelId="{B869EBC3-D56E-413E-993E-58D766167DB0}">
      <dsp:nvSpPr>
        <dsp:cNvPr id="0" name=""/>
        <dsp:cNvSpPr/>
      </dsp:nvSpPr>
      <dsp:spPr>
        <a:xfrm>
          <a:off x="263629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October</a:t>
          </a:r>
          <a:endParaRPr lang="pt-BR" sz="1300" b="1" kern="1200" dirty="0"/>
        </a:p>
      </dsp:txBody>
      <dsp:txXfrm>
        <a:off x="2965660" y="702265"/>
        <a:ext cx="988087" cy="658724"/>
      </dsp:txXfrm>
    </dsp:sp>
    <dsp:sp modelId="{65DB875D-ABAB-442E-92CD-16A74BDADA1C}">
      <dsp:nvSpPr>
        <dsp:cNvPr id="0" name=""/>
        <dsp:cNvSpPr/>
      </dsp:nvSpPr>
      <dsp:spPr>
        <a:xfrm>
          <a:off x="3953747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November</a:t>
          </a:r>
          <a:endParaRPr lang="pt-BR" sz="1300" b="1" kern="1200" dirty="0"/>
        </a:p>
      </dsp:txBody>
      <dsp:txXfrm>
        <a:off x="4283109" y="702265"/>
        <a:ext cx="988087" cy="658724"/>
      </dsp:txXfrm>
    </dsp:sp>
    <dsp:sp modelId="{83EB94D1-2DCB-4DC5-9373-C80CB18A1C26}">
      <dsp:nvSpPr>
        <dsp:cNvPr id="0" name=""/>
        <dsp:cNvSpPr/>
      </dsp:nvSpPr>
      <dsp:spPr>
        <a:xfrm>
          <a:off x="5271196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December</a:t>
          </a:r>
          <a:endParaRPr lang="pt-BR" sz="1300" b="1" kern="1200" dirty="0"/>
        </a:p>
      </dsp:txBody>
      <dsp:txXfrm>
        <a:off x="5600558" y="702265"/>
        <a:ext cx="988087" cy="658724"/>
      </dsp:txXfrm>
    </dsp:sp>
    <dsp:sp modelId="{FFA89C9F-D6FA-445F-9A9F-76DD9BDE2C4C}">
      <dsp:nvSpPr>
        <dsp:cNvPr id="0" name=""/>
        <dsp:cNvSpPr/>
      </dsp:nvSpPr>
      <dsp:spPr>
        <a:xfrm>
          <a:off x="6588645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January</a:t>
          </a:r>
          <a:endParaRPr lang="pt-BR" sz="1300" b="1" kern="1200" dirty="0"/>
        </a:p>
      </dsp:txBody>
      <dsp:txXfrm>
        <a:off x="6918007" y="702265"/>
        <a:ext cx="988087" cy="658724"/>
      </dsp:txXfrm>
    </dsp:sp>
    <dsp:sp modelId="{0B480596-E18A-4CED-AF11-0017EB28EDC4}">
      <dsp:nvSpPr>
        <dsp:cNvPr id="0" name=""/>
        <dsp:cNvSpPr/>
      </dsp:nvSpPr>
      <dsp:spPr>
        <a:xfrm>
          <a:off x="7906094" y="702265"/>
          <a:ext cx="1646811" cy="658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February</a:t>
          </a:r>
          <a:endParaRPr lang="pt-BR" sz="1300" b="1" kern="1200" dirty="0"/>
        </a:p>
      </dsp:txBody>
      <dsp:txXfrm>
        <a:off x="8235456" y="702265"/>
        <a:ext cx="988087" cy="658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C309-8AF1-463C-A583-976A1CEB27F7}">
      <dsp:nvSpPr>
        <dsp:cNvPr id="0" name=""/>
        <dsp:cNvSpPr/>
      </dsp:nvSpPr>
      <dsp:spPr>
        <a:xfrm>
          <a:off x="1399" y="702265"/>
          <a:ext cx="1646811" cy="658724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March</a:t>
          </a:r>
          <a:endParaRPr lang="pt-BR" sz="1300" b="1" kern="1200" dirty="0"/>
        </a:p>
      </dsp:txBody>
      <dsp:txXfrm>
        <a:off x="1399" y="702265"/>
        <a:ext cx="1482130" cy="658724"/>
      </dsp:txXfrm>
    </dsp:sp>
    <dsp:sp modelId="{AE300004-0CD8-4680-9F5D-52063A1EDC1B}">
      <dsp:nvSpPr>
        <dsp:cNvPr id="0" name=""/>
        <dsp:cNvSpPr/>
      </dsp:nvSpPr>
      <dsp:spPr>
        <a:xfrm>
          <a:off x="131884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April</a:t>
          </a:r>
          <a:endParaRPr lang="pt-BR" sz="1300" b="1" kern="1200" dirty="0"/>
        </a:p>
      </dsp:txBody>
      <dsp:txXfrm>
        <a:off x="1648210" y="702265"/>
        <a:ext cx="988087" cy="658724"/>
      </dsp:txXfrm>
    </dsp:sp>
    <dsp:sp modelId="{B869EBC3-D56E-413E-993E-58D766167DB0}">
      <dsp:nvSpPr>
        <dsp:cNvPr id="0" name=""/>
        <dsp:cNvSpPr/>
      </dsp:nvSpPr>
      <dsp:spPr>
        <a:xfrm>
          <a:off x="2636298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May</a:t>
          </a:r>
          <a:endParaRPr lang="pt-BR" sz="1300" b="1" kern="1200" dirty="0"/>
        </a:p>
      </dsp:txBody>
      <dsp:txXfrm>
        <a:off x="2965660" y="702265"/>
        <a:ext cx="988087" cy="658724"/>
      </dsp:txXfrm>
    </dsp:sp>
    <dsp:sp modelId="{65DB875D-ABAB-442E-92CD-16A74BDADA1C}">
      <dsp:nvSpPr>
        <dsp:cNvPr id="0" name=""/>
        <dsp:cNvSpPr/>
      </dsp:nvSpPr>
      <dsp:spPr>
        <a:xfrm>
          <a:off x="3953747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June</a:t>
          </a:r>
          <a:endParaRPr lang="pt-BR" sz="1300" b="1" kern="1200" dirty="0"/>
        </a:p>
      </dsp:txBody>
      <dsp:txXfrm>
        <a:off x="4283109" y="702265"/>
        <a:ext cx="988087" cy="658724"/>
      </dsp:txXfrm>
    </dsp:sp>
    <dsp:sp modelId="{83EB94D1-2DCB-4DC5-9373-C80CB18A1C26}">
      <dsp:nvSpPr>
        <dsp:cNvPr id="0" name=""/>
        <dsp:cNvSpPr/>
      </dsp:nvSpPr>
      <dsp:spPr>
        <a:xfrm>
          <a:off x="5271196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July</a:t>
          </a:r>
          <a:endParaRPr lang="pt-BR" sz="1300" b="1" kern="1200" dirty="0"/>
        </a:p>
      </dsp:txBody>
      <dsp:txXfrm>
        <a:off x="5600558" y="702265"/>
        <a:ext cx="988087" cy="658724"/>
      </dsp:txXfrm>
    </dsp:sp>
    <dsp:sp modelId="{FFA89C9F-D6FA-445F-9A9F-76DD9BDE2C4C}">
      <dsp:nvSpPr>
        <dsp:cNvPr id="0" name=""/>
        <dsp:cNvSpPr/>
      </dsp:nvSpPr>
      <dsp:spPr>
        <a:xfrm>
          <a:off x="6588645" y="702265"/>
          <a:ext cx="1646811" cy="658724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/>
            <a:t>August</a:t>
          </a:r>
          <a:endParaRPr lang="pt-BR" sz="1300" b="1" kern="1200" dirty="0"/>
        </a:p>
      </dsp:txBody>
      <dsp:txXfrm>
        <a:off x="6918007" y="702265"/>
        <a:ext cx="988087" cy="658724"/>
      </dsp:txXfrm>
    </dsp:sp>
    <dsp:sp modelId="{0B480596-E18A-4CED-AF11-0017EB28EDC4}">
      <dsp:nvSpPr>
        <dsp:cNvPr id="0" name=""/>
        <dsp:cNvSpPr/>
      </dsp:nvSpPr>
      <dsp:spPr>
        <a:xfrm>
          <a:off x="7906094" y="702265"/>
          <a:ext cx="1646811" cy="6587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err="1" smtClean="0"/>
            <a:t>September</a:t>
          </a:r>
          <a:endParaRPr lang="pt-BR" sz="1300" b="1" kern="1200" dirty="0"/>
        </a:p>
      </dsp:txBody>
      <dsp:txXfrm>
        <a:off x="8235456" y="702265"/>
        <a:ext cx="988087" cy="65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32689" y="0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3B2E16E-7D32-AC4C-AA95-C33711DC3063}" type="datetimeFigureOut">
              <a:rPr lang="en-US">
                <a:latin typeface="Arial"/>
                <a:cs typeface="Arial"/>
              </a:rPr>
              <a:pPr>
                <a:defRPr/>
              </a:pPr>
              <a:t>8/4/2017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4151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32689" y="6464151"/>
            <a:ext cx="4309110" cy="3402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9FA8CB7-9C84-C347-A92C-031D623D1D94}" type="slidenum">
              <a:rPr lang="en-US">
                <a:latin typeface="Arial"/>
                <a:cs typeface="Arial"/>
              </a:rPr>
              <a:pPr>
                <a:defRPr/>
              </a:pPr>
              <a:t>‹nº›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09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675EB63D-A088-7146-8790-321523913019}" type="datetimeFigureOut">
              <a:rPr lang="en-GB" smtClean="0"/>
              <a:pPr>
                <a:defRPr/>
              </a:pPr>
              <a:t>04/08/2017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0900"/>
            <a:ext cx="4083050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4410" y="3275201"/>
            <a:ext cx="7955280" cy="26797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32689" y="6464151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AC40639-7F87-E040-A2B9-C27B85633E15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224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Arial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C40639-7F87-E040-A2B9-C27B85633E1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41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511175"/>
            <a:ext cx="453390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94412" y="3232667"/>
            <a:ext cx="7955278" cy="30625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511175"/>
            <a:ext cx="453390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994412" y="3232667"/>
            <a:ext cx="7955278" cy="30625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29792" y="1336674"/>
            <a:ext cx="11739606" cy="4918076"/>
          </a:xfrm>
        </p:spPr>
        <p:txBody>
          <a:bodyPr/>
          <a:lstStyle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C43E920-0609-4B7D-B38D-F41A7435E514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465C962-614D-4E71-8497-1BF74B8399CA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9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BBC8B602-7874-42AC-BC0C-55CE3B3B2264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8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4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6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602B31AC-304D-455C-867B-855FF5F4BA4E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8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5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6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C03E2B6-E2C9-4264-A401-FE66C746A537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9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Option 6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83B94D6-750D-4196-A9B8-3566BEFA0E75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20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 - Option 6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C8DBBAE-C133-494E-96FC-204CADF6559C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59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52BA46A3-A6F8-4D21-87ED-D85567E8339B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6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ED0569DC-06CA-4C74-97DF-3A13AC67E726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4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 - Option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8813" y="441325"/>
            <a:ext cx="7723187" cy="580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 Placeholder 18"/>
          <p:cNvSpPr>
            <a:spLocks noGrp="1"/>
          </p:cNvSpPr>
          <p:nvPr>
            <p:ph idx="1"/>
          </p:nvPr>
        </p:nvSpPr>
        <p:spPr>
          <a:xfrm>
            <a:off x="4883727" y="2724728"/>
            <a:ext cx="6970135" cy="308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rgbClr val="37444A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2800" i="1" kern="1200" dirty="0" smtClean="0">
                <a:solidFill>
                  <a:srgbClr val="37444A"/>
                </a:solidFill>
                <a:latin typeface="Arial"/>
                <a:ea typeface="+mn-ea"/>
                <a:cs typeface="Arial"/>
              </a:defRPr>
            </a:lvl2pPr>
            <a:lvl3pPr>
              <a:defRPr>
                <a:solidFill>
                  <a:srgbClr val="37444A"/>
                </a:solidFill>
              </a:defRPr>
            </a:lvl3pPr>
            <a:lvl4pPr>
              <a:defRPr>
                <a:solidFill>
                  <a:srgbClr val="37444A"/>
                </a:solidFill>
              </a:defRPr>
            </a:lvl4pPr>
            <a:lvl5pPr>
              <a:defRPr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43245" y="1123950"/>
            <a:ext cx="7007265" cy="1397693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 b="1">
                <a:solidFill>
                  <a:srgbClr val="37444A"/>
                </a:solidFill>
              </a:defRPr>
            </a:lvl1pPr>
            <a:lvl2pPr marL="0" indent="0">
              <a:buNone/>
              <a:defRPr b="1">
                <a:solidFill>
                  <a:srgbClr val="37444A"/>
                </a:solidFill>
              </a:defRPr>
            </a:lvl2pPr>
            <a:lvl3pPr marL="0" indent="0">
              <a:buNone/>
              <a:defRPr b="1">
                <a:solidFill>
                  <a:srgbClr val="37444A"/>
                </a:solidFill>
              </a:defRPr>
            </a:lvl3pPr>
            <a:lvl4pPr marL="0" indent="0">
              <a:buNone/>
              <a:defRPr b="1">
                <a:solidFill>
                  <a:srgbClr val="37444A"/>
                </a:solidFill>
              </a:defRPr>
            </a:lvl4pPr>
            <a:lvl5pPr marL="0" indent="0">
              <a:buNone/>
              <a:defRPr b="1">
                <a:solidFill>
                  <a:srgbClr val="37444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F953088D-96DB-47C3-8870-6D50AE62C74B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7"/>
          <p:cNvSpPr>
            <a:spLocks noGrp="1"/>
          </p:cNvSpPr>
          <p:nvPr>
            <p:ph type="title"/>
          </p:nvPr>
        </p:nvSpPr>
        <p:spPr>
          <a:xfrm>
            <a:off x="460596" y="1071278"/>
            <a:ext cx="5584891" cy="15841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8"/>
          <p:cNvSpPr>
            <a:spLocks noGrp="1"/>
          </p:cNvSpPr>
          <p:nvPr>
            <p:ph idx="1"/>
          </p:nvPr>
        </p:nvSpPr>
        <p:spPr>
          <a:xfrm>
            <a:off x="458190" y="2662389"/>
            <a:ext cx="5588804" cy="339898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13" name="Picture 2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25" y="631825"/>
            <a:ext cx="26844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71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35384"/>
            <a:ext cx="5646702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9800" y="2003920"/>
            <a:ext cx="5646702" cy="42508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35384"/>
            <a:ext cx="5648920" cy="639762"/>
          </a:xfrm>
        </p:spPr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50828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4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64F86B27-5BA2-4C9B-BD03-6FEEE09DF216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3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75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 algn="ctr">
              <a:spcBef>
                <a:spcPts val="0"/>
              </a:spcBef>
              <a:buSzPct val="100000"/>
              <a:defRPr sz="6400"/>
            </a:lvl1pPr>
            <a:lvl2pPr algn="ctr">
              <a:spcBef>
                <a:spcPts val="0"/>
              </a:spcBef>
              <a:buSzPct val="100000"/>
              <a:defRPr sz="6400"/>
            </a:lvl2pPr>
            <a:lvl3pPr algn="ctr">
              <a:spcBef>
                <a:spcPts val="0"/>
              </a:spcBef>
              <a:buSzPct val="100000"/>
              <a:defRPr sz="6400"/>
            </a:lvl3pPr>
            <a:lvl4pPr algn="ctr">
              <a:spcBef>
                <a:spcPts val="0"/>
              </a:spcBef>
              <a:buSzPct val="100000"/>
              <a:defRPr sz="6400"/>
            </a:lvl4pPr>
            <a:lvl5pPr algn="ctr">
              <a:spcBef>
                <a:spcPts val="0"/>
              </a:spcBef>
              <a:buSzPct val="100000"/>
              <a:defRPr sz="6400"/>
            </a:lvl5pPr>
            <a:lvl6pPr algn="ctr">
              <a:spcBef>
                <a:spcPts val="0"/>
              </a:spcBef>
              <a:buSzPct val="100000"/>
              <a:defRPr sz="6400"/>
            </a:lvl6pPr>
            <a:lvl7pPr algn="ctr">
              <a:spcBef>
                <a:spcPts val="0"/>
              </a:spcBef>
              <a:buSzPct val="100000"/>
              <a:defRPr sz="6400"/>
            </a:lvl7pPr>
            <a:lvl8pPr algn="ctr">
              <a:spcBef>
                <a:spcPts val="0"/>
              </a:spcBef>
              <a:buSzPct val="100000"/>
              <a:defRPr sz="6400"/>
            </a:lvl8pPr>
            <a:lvl9pPr algn="ctr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316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524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885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0185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693"/>
          </a:xfrm>
          <a:prstGeom prst="rect">
            <a:avLst/>
          </a:prstGeom>
        </p:spPr>
        <p:txBody>
          <a:bodyPr lIns="121897" tIns="121897" rIns="121897" bIns="121897" anchor="t" anchorCtr="0"/>
          <a:lstStyle>
            <a:lvl1pPr algn="ctr">
              <a:spcBef>
                <a:spcPts val="480"/>
              </a:spcBef>
              <a:buSzPct val="100000"/>
              <a:buNone/>
              <a:defRPr sz="24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163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121897" tIns="121897" rIns="121897" bIns="121897" anchor="ctr" anchorCtr="0">
            <a:noAutofit/>
          </a:bodyPr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381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29791" y="1349563"/>
            <a:ext cx="11748109" cy="4902013"/>
          </a:xfrm>
        </p:spPr>
        <p:txBody>
          <a:bodyPr/>
          <a:lstStyle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3" y="2"/>
            <a:ext cx="11736457" cy="1071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3" y="1348084"/>
            <a:ext cx="5646703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5733" y="2003922"/>
            <a:ext cx="5646703" cy="423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282575" marR="0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2000"/>
            </a:lvl2pPr>
            <a:lvl3pPr marL="630238" indent="-282575">
              <a:defRPr sz="1800"/>
            </a:lvl3pPr>
            <a:lvl4pPr marL="914400" indent="-282575">
              <a:tabLst/>
              <a:defRPr sz="1600"/>
            </a:lvl4pPr>
            <a:lvl5pPr marL="968375" indent="-282575">
              <a:defRPr sz="1800"/>
            </a:lvl5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5" y="1348084"/>
            <a:ext cx="5648920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5" y="2003921"/>
            <a:ext cx="5648920" cy="423336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/>
            </a:lvl1pPr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000" kern="1200" dirty="0" smtClean="0">
                <a:solidFill>
                  <a:srgbClr val="3744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82575">
              <a:defRPr sz="1800"/>
            </a:lvl3pPr>
            <a:lvl4pPr marL="1031875" indent="-282575"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11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/>
          </p:nvPr>
        </p:nvSpPr>
        <p:spPr>
          <a:xfrm>
            <a:off x="232877" y="1349177"/>
            <a:ext cx="5645385" cy="4888113"/>
          </a:xfrm>
          <a:prstGeom prst="rect">
            <a:avLst/>
          </a:prstGeom>
        </p:spPr>
        <p:txBody>
          <a:bodyPr/>
          <a:lstStyle>
            <a:lvl2pPr>
              <a:defRPr sz="2000"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6326557" y="1349177"/>
            <a:ext cx="5645385" cy="4888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28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1" y="1"/>
            <a:ext cx="11736459" cy="1071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" y="1073171"/>
            <a:ext cx="12190412" cy="517523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5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Image (Footer Only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"/>
            <a:ext cx="12192000" cy="1166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76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9"/>
          <p:cNvSpPr>
            <a:spLocks noGrp="1"/>
          </p:cNvSpPr>
          <p:nvPr>
            <p:ph sz="half" idx="1"/>
          </p:nvPr>
        </p:nvSpPr>
        <p:spPr>
          <a:xfrm>
            <a:off x="232875" y="1336475"/>
            <a:ext cx="5645385" cy="4905575"/>
          </a:xfrm>
        </p:spPr>
        <p:txBody>
          <a:bodyPr/>
          <a:lstStyle>
            <a:lvl2pPr>
              <a:defRPr sz="2400" baseline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half" idx="2"/>
          </p:nvPr>
        </p:nvSpPr>
        <p:spPr>
          <a:xfrm>
            <a:off x="6326556" y="1336475"/>
            <a:ext cx="5645385" cy="49055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F2737D4-472F-4BCF-B5AB-06D8B60B0772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Imag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2" y="-33982"/>
            <a:ext cx="11739606" cy="111348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1079500"/>
            <a:ext cx="12190412" cy="5175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C801C30C-B92E-4159-B482-7E559D9EBABC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54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Image (Footer Only) - Dark">
    <p:bg>
      <p:bgPr>
        <a:solidFill>
          <a:srgbClr val="374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sz="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4E3EDE62-A1D0-47E4-A376-19526BA6B733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2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29790" y="1349561"/>
            <a:ext cx="11748109" cy="4902013"/>
          </a:xfrm>
        </p:spPr>
        <p:txBody>
          <a:bodyPr/>
          <a:lstStyle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69737A"/>
                </a:solidFill>
              </a:defRPr>
            </a:lvl1pPr>
          </a:lstStyle>
          <a:p>
            <a:fld id="{48FB925C-BB21-4BE6-AEBA-9E8DDEF7FAA0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08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91" y="0"/>
            <a:ext cx="11736457" cy="10718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4"/>
          <p:cNvSpPr>
            <a:spLocks noGrp="1"/>
          </p:cNvSpPr>
          <p:nvPr>
            <p:ph type="body" idx="1"/>
          </p:nvPr>
        </p:nvSpPr>
        <p:spPr>
          <a:xfrm>
            <a:off x="225732" y="1348084"/>
            <a:ext cx="5646702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2"/>
          </p:nvPr>
        </p:nvSpPr>
        <p:spPr>
          <a:xfrm>
            <a:off x="225732" y="2003920"/>
            <a:ext cx="5646702" cy="4233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282575" marR="0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2000"/>
            </a:lvl2pPr>
            <a:lvl3pPr marL="630238" indent="-282575">
              <a:defRPr sz="1800"/>
            </a:lvl3pPr>
            <a:lvl4pPr marL="914400" indent="-282575">
              <a:tabLst/>
              <a:defRPr sz="1600"/>
            </a:lvl4pPr>
            <a:lvl5pPr marL="968375" indent="-282575">
              <a:defRPr sz="1800"/>
            </a:lvl5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24454" y="1348084"/>
            <a:ext cx="5648920" cy="63976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4"/>
          </p:nvPr>
        </p:nvSpPr>
        <p:spPr>
          <a:xfrm>
            <a:off x="6324454" y="2003921"/>
            <a:ext cx="5648920" cy="423336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/>
            </a:lvl1pPr>
            <a:lvl2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lang="en-US" sz="2000" kern="1200" dirty="0" smtClean="0">
                <a:solidFill>
                  <a:srgbClr val="3744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282575">
              <a:defRPr sz="1800"/>
            </a:lvl3pPr>
            <a:lvl4pPr marL="1031875" indent="-282575"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1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69737A"/>
                </a:solidFill>
              </a:defRPr>
            </a:lvl1pPr>
          </a:lstStyle>
          <a:p>
            <a:fld id="{C342F471-C8BA-4C29-B31D-A5605E750AE5}" type="datetime1">
              <a:rPr lang="en-US" smtClean="0"/>
              <a:t>8/4/2017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4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7"/>
          <p:cNvSpPr>
            <a:spLocks noGrp="1"/>
          </p:cNvSpPr>
          <p:nvPr>
            <p:ph type="title"/>
          </p:nvPr>
        </p:nvSpPr>
        <p:spPr>
          <a:xfrm>
            <a:off x="6280824" y="1071278"/>
            <a:ext cx="5584891" cy="158417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8"/>
          <p:cNvSpPr>
            <a:spLocks noGrp="1"/>
          </p:cNvSpPr>
          <p:nvPr>
            <p:ph idx="1"/>
          </p:nvPr>
        </p:nvSpPr>
        <p:spPr>
          <a:xfrm>
            <a:off x="6278418" y="2662389"/>
            <a:ext cx="5588804" cy="339898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555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Klik</a:t>
            </a:r>
            <a:r>
              <a:rPr lang="en-US" dirty="0" smtClean="0"/>
              <a:t> om de </a:t>
            </a:r>
            <a:r>
              <a:rPr lang="en-US" dirty="0" err="1" smtClean="0"/>
              <a:t>tekststijl</a:t>
            </a:r>
            <a:r>
              <a:rPr lang="en-US" dirty="0" smtClean="0"/>
              <a:t> van het model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bewerken</a:t>
            </a:r>
            <a:endParaRPr lang="en-US" dirty="0" smtClean="0"/>
          </a:p>
          <a:p>
            <a:pPr lvl="1"/>
            <a:r>
              <a:rPr lang="en-US" dirty="0" err="1" smtClean="0"/>
              <a:t>Tweede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err="1" smtClean="0"/>
              <a:t>Derde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3"/>
            <a:r>
              <a:rPr lang="en-US" dirty="0" err="1" smtClean="0"/>
              <a:t>Vierde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4"/>
            <a:r>
              <a:rPr lang="en-US" dirty="0" err="1" smtClean="0"/>
              <a:t>Vijfde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nl-NL" dirty="0"/>
          </a:p>
        </p:txBody>
      </p:sp>
      <p:sp>
        <p:nvSpPr>
          <p:cNvPr id="8" name="TextBox 22"/>
          <p:cNvSpPr txBox="1">
            <a:spLocks noChangeArrowheads="1"/>
          </p:cNvSpPr>
          <p:nvPr userDrawn="1"/>
        </p:nvSpPr>
        <p:spPr bwMode="auto">
          <a:xfrm>
            <a:off x="0" y="6454811"/>
            <a:ext cx="708157" cy="2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762" dirty="0" smtClean="0">
                <a:solidFill>
                  <a:srgbClr val="69737A"/>
                </a:solidFill>
                <a:latin typeface="Arial"/>
                <a:cs typeface="Arial"/>
              </a:rPr>
              <a:t> </a:t>
            </a:r>
            <a:fld id="{8E0CADAB-0AB0-6548-B1F5-56A0E18318B6}" type="slidenum">
              <a:rPr lang="en-US" sz="762">
                <a:solidFill>
                  <a:srgbClr val="69737A"/>
                </a:solidFill>
                <a:latin typeface="Arial"/>
                <a:cs typeface="Arial"/>
              </a:rPr>
              <a:pPr algn="r"/>
              <a:t>‹nº›</a:t>
            </a:fld>
            <a:endParaRPr lang="en-US" sz="762" dirty="0">
              <a:solidFill>
                <a:srgbClr val="69737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7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97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3744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8" y="1338263"/>
            <a:ext cx="11739562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pic>
        <p:nvPicPr>
          <p:cNvPr id="2052" name="Picture 1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0" y="6527800"/>
            <a:ext cx="8493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itle Placeholder 24"/>
          <p:cNvSpPr>
            <a:spLocks noGrp="1"/>
          </p:cNvSpPr>
          <p:nvPr>
            <p:ph type="title"/>
          </p:nvPr>
        </p:nvSpPr>
        <p:spPr bwMode="auto">
          <a:xfrm>
            <a:off x="230188" y="-33338"/>
            <a:ext cx="11739562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814888" y="6716713"/>
            <a:ext cx="6167437" cy="1587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48"/>
          <p:cNvSpPr txBox="1">
            <a:spLocks noChangeArrowheads="1"/>
          </p:cNvSpPr>
          <p:nvPr/>
        </p:nvSpPr>
        <p:spPr bwMode="auto">
          <a:xfrm>
            <a:off x="9383713" y="6461125"/>
            <a:ext cx="15970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b="1" dirty="0">
                <a:solidFill>
                  <a:schemeClr val="bg1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2058" name="TextBox 51"/>
          <p:cNvSpPr txBox="1">
            <a:spLocks noChangeArrowheads="1"/>
          </p:cNvSpPr>
          <p:nvPr/>
        </p:nvSpPr>
        <p:spPr bwMode="auto">
          <a:xfrm>
            <a:off x="0" y="6470650"/>
            <a:ext cx="71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Page </a:t>
            </a:r>
            <a:fld id="{059EAF0E-13D0-7643-8ED6-3CD2B8EBE225}" type="slidenum">
              <a:rPr lang="en-US" sz="800">
                <a:solidFill>
                  <a:schemeClr val="bg1"/>
                </a:solidFill>
                <a:latin typeface="Arial"/>
                <a:cs typeface="Arial"/>
              </a:rPr>
              <a:pPr algn="ctr"/>
              <a:t>‹nº›</a:t>
            </a:fld>
            <a:endParaRPr lang="en-US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59" name="TextBox 52"/>
          <p:cNvSpPr txBox="1">
            <a:spLocks noChangeArrowheads="1"/>
          </p:cNvSpPr>
          <p:nvPr/>
        </p:nvSpPr>
        <p:spPr bwMode="auto">
          <a:xfrm>
            <a:off x="4818063" y="6470650"/>
            <a:ext cx="15970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Proprietary and Confidential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54188" y="6475413"/>
            <a:ext cx="3059112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/>
              <a:t>Unit4 Financials</a:t>
            </a:r>
            <a:endParaRPr lang="en-US" dirty="0"/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25157FE8-79C4-4698-B382-679094FB564E}" type="datetime1">
              <a:rPr lang="en-US" smtClean="0"/>
              <a:t>8/4/2017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4" r:id="rId5"/>
    <p:sldLayoutId id="2147483713" r:id="rId6"/>
    <p:sldLayoutId id="2147483714" r:id="rId7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fontAlgn="base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1pPr>
      <a:lvl2pPr marL="2841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2pPr>
      <a:lvl3pPr marL="631825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000" kern="1200">
          <a:solidFill>
            <a:srgbClr val="FFFFFF"/>
          </a:solidFill>
          <a:latin typeface="Arial"/>
          <a:ea typeface="ＭＳ Ｐゴシック" charset="0"/>
          <a:cs typeface="Arial"/>
        </a:defRPr>
      </a:lvl3pPr>
      <a:lvl4pPr marL="9699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kern="1200">
          <a:solidFill>
            <a:srgbClr val="FFFFFF"/>
          </a:solidFill>
          <a:latin typeface="Arial"/>
          <a:ea typeface="ＭＳ Ｐゴシック" charset="0"/>
          <a:cs typeface="Arial"/>
        </a:defRPr>
      </a:lvl4pPr>
      <a:lvl5pPr marL="284163" indent="-284163" algn="l" defTabSz="457200" rtl="0" fontAlgn="base">
        <a:spcBef>
          <a:spcPct val="20000"/>
        </a:spcBef>
        <a:spcAft>
          <a:spcPct val="0"/>
        </a:spcAft>
        <a:buClr>
          <a:srgbClr val="F27923"/>
        </a:buClr>
        <a:buFont typeface="Arial" charset="0"/>
        <a:buChar char="•"/>
        <a:defRPr sz="2400" kern="1200">
          <a:solidFill>
            <a:srgbClr val="FFFFFF"/>
          </a:solidFill>
          <a:latin typeface="Arial"/>
          <a:ea typeface="ＭＳ Ｐゴシック" charset="0"/>
          <a:cs typeface="Arial"/>
        </a:defRPr>
      </a:lvl5pPr>
      <a:lvl6pPr marL="630238" indent="-280988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968375" indent="-282575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31825"/>
            <a:ext cx="26844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le Placeholder 27"/>
          <p:cNvSpPr>
            <a:spLocks noGrp="1"/>
          </p:cNvSpPr>
          <p:nvPr>
            <p:ph type="title"/>
          </p:nvPr>
        </p:nvSpPr>
        <p:spPr bwMode="auto">
          <a:xfrm>
            <a:off x="6280150" y="1071563"/>
            <a:ext cx="55848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00" name="Text Placeholder 28"/>
          <p:cNvSpPr>
            <a:spLocks noGrp="1"/>
          </p:cNvSpPr>
          <p:nvPr>
            <p:ph type="body" idx="1"/>
          </p:nvPr>
        </p:nvSpPr>
        <p:spPr bwMode="auto">
          <a:xfrm>
            <a:off x="6278563" y="2662238"/>
            <a:ext cx="55880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14888" y="6718300"/>
            <a:ext cx="7377112" cy="0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5" name="TextBox 41"/>
          <p:cNvSpPr txBox="1">
            <a:spLocks noChangeArrowheads="1"/>
          </p:cNvSpPr>
          <p:nvPr/>
        </p:nvSpPr>
        <p:spPr bwMode="auto">
          <a:xfrm>
            <a:off x="8086725" y="6069013"/>
            <a:ext cx="3589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  <a:cs typeface="Arial" charset="0"/>
              </a:rPr>
              <a:t>In business for people.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61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fontAlgn="base">
        <a:spcBef>
          <a:spcPct val="0"/>
        </a:spcBef>
        <a:spcAft>
          <a:spcPct val="0"/>
        </a:spcAft>
        <a:defRPr sz="48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457200" rtl="0" fontAlgn="base">
        <a:spcBef>
          <a:spcPct val="20000"/>
        </a:spcBef>
        <a:spcAft>
          <a:spcPct val="0"/>
        </a:spcAft>
        <a:buFont typeface="Arial" charset="0"/>
        <a:defRPr sz="4400" b="1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20000"/>
        </a:spcBef>
        <a:spcAft>
          <a:spcPct val="0"/>
        </a:spcAft>
        <a:buFont typeface="Arial" charset="0"/>
        <a:defRPr sz="2800" i="1" kern="1200">
          <a:solidFill>
            <a:srgbClr val="FFFFF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0" y="6527800"/>
            <a:ext cx="8493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0" y="6716713"/>
            <a:ext cx="723900" cy="1587"/>
          </a:xfrm>
          <a:prstGeom prst="line">
            <a:avLst/>
          </a:prstGeom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49425" y="6716713"/>
            <a:ext cx="3076575" cy="1587"/>
          </a:xfrm>
          <a:prstGeom prst="line">
            <a:avLst/>
          </a:prstGeom>
          <a:ln w="57150" cmpd="sng">
            <a:solidFill>
              <a:srgbClr val="979EA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14888" y="6716713"/>
            <a:ext cx="6167437" cy="1587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TextBox 19"/>
          <p:cNvSpPr txBox="1">
            <a:spLocks noChangeArrowheads="1"/>
          </p:cNvSpPr>
          <p:nvPr/>
        </p:nvSpPr>
        <p:spPr bwMode="auto">
          <a:xfrm>
            <a:off x="9383713" y="6461125"/>
            <a:ext cx="15970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b="1">
                <a:solidFill>
                  <a:srgbClr val="FFFFFF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3080" name="TextBox 22"/>
          <p:cNvSpPr txBox="1">
            <a:spLocks noChangeArrowheads="1"/>
          </p:cNvSpPr>
          <p:nvPr/>
        </p:nvSpPr>
        <p:spPr bwMode="auto">
          <a:xfrm>
            <a:off x="0" y="6470650"/>
            <a:ext cx="71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800" dirty="0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fld id="{B235C7E9-78F6-FD4D-AD16-8B65F37987A7}" type="slidenum">
              <a:rPr lang="en-US" sz="800">
                <a:solidFill>
                  <a:srgbClr val="FFFFFF"/>
                </a:solidFill>
                <a:latin typeface="Arial"/>
                <a:cs typeface="Arial"/>
              </a:rPr>
              <a:pPr algn="ctr"/>
              <a:t>‹nº›</a:t>
            </a:fld>
            <a:endParaRPr lang="en-US" sz="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81" name="TextBox 23"/>
          <p:cNvSpPr txBox="1">
            <a:spLocks noChangeArrowheads="1"/>
          </p:cNvSpPr>
          <p:nvPr/>
        </p:nvSpPr>
        <p:spPr bwMode="auto">
          <a:xfrm>
            <a:off x="4818063" y="6470650"/>
            <a:ext cx="15970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>
                <a:solidFill>
                  <a:srgbClr val="FFFFFF"/>
                </a:solidFill>
                <a:latin typeface="Arial"/>
                <a:cs typeface="Arial"/>
              </a:rPr>
              <a:t>Proprietary and Confidential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20725" y="6718300"/>
            <a:ext cx="1028700" cy="0"/>
          </a:xfrm>
          <a:prstGeom prst="line">
            <a:avLst/>
          </a:prstGeom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54188" y="6475413"/>
            <a:ext cx="3059112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FFFFFF"/>
                </a:solidFill>
              </a:rPr>
              <a:t>Unit4 Financials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723901" y="6475413"/>
            <a:ext cx="1019174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44B09881-10CB-4390-8211-6C28FB412613}" type="datetime1">
              <a:rPr lang="en-US" smtClean="0">
                <a:solidFill>
                  <a:srgbClr val="FFFFFF"/>
                </a:solidFill>
              </a:rPr>
              <a:t>8/4/2017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4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27" r:id="rId8"/>
    <p:sldLayoutId id="2147483828" r:id="rId9"/>
    <p:sldLayoutId id="2147483829" r:id="rId10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88925" indent="-288925" algn="l" defTabSz="457200" rtl="0" fontAlgn="base">
        <a:spcBef>
          <a:spcPct val="0"/>
        </a:spcBef>
        <a:spcAft>
          <a:spcPct val="0"/>
        </a:spcAft>
        <a:buClr>
          <a:srgbClr val="F27923"/>
        </a:buClr>
        <a:buFont typeface="Arial" charset="0"/>
        <a:buChar char="•"/>
        <a:defRPr sz="36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121897" tIns="121897" rIns="121897" bIns="121897" anchor="ctr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z="1700" kern="0" smtClea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pPr algn="r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700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673312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9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"/>
            <a:ext cx="12192000" cy="1077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7444A"/>
              </a:solidFill>
            </a:endParaRPr>
          </a:p>
        </p:txBody>
      </p:sp>
      <p:sp>
        <p:nvSpPr>
          <p:cNvPr id="1034" name="Title Placeholder 24"/>
          <p:cNvSpPr>
            <a:spLocks noGrp="1"/>
          </p:cNvSpPr>
          <p:nvPr>
            <p:ph type="title"/>
          </p:nvPr>
        </p:nvSpPr>
        <p:spPr bwMode="auto">
          <a:xfrm>
            <a:off x="230189" y="2"/>
            <a:ext cx="117475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5" name="Text Placeholder 5"/>
          <p:cNvSpPr>
            <a:spLocks noGrp="1"/>
          </p:cNvSpPr>
          <p:nvPr>
            <p:ph type="body" idx="1"/>
          </p:nvPr>
        </p:nvSpPr>
        <p:spPr bwMode="auto">
          <a:xfrm>
            <a:off x="220665" y="1352550"/>
            <a:ext cx="11757025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16" name="Picture 15" descr="4x3_Footer_Colorbar_Interior.png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8"/>
          <a:stretch/>
        </p:blipFill>
        <p:spPr>
          <a:xfrm>
            <a:off x="-9408" y="6530532"/>
            <a:ext cx="10667093" cy="219456"/>
          </a:xfrm>
          <a:prstGeom prst="rect">
            <a:avLst/>
          </a:prstGeom>
        </p:spPr>
      </p:pic>
      <p:sp>
        <p:nvSpPr>
          <p:cNvPr id="17" name="TextBox 48"/>
          <p:cNvSpPr txBox="1">
            <a:spLocks noChangeArrowheads="1"/>
          </p:cNvSpPr>
          <p:nvPr userDrawn="1"/>
        </p:nvSpPr>
        <p:spPr bwMode="auto">
          <a:xfrm>
            <a:off x="8486711" y="6461126"/>
            <a:ext cx="207066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800" b="1" dirty="0">
                <a:solidFill>
                  <a:srgbClr val="69737A"/>
                </a:solidFill>
                <a:latin typeface="Arial"/>
                <a:cs typeface="Arial"/>
              </a:rPr>
              <a:t>In business for people.</a:t>
            </a:r>
          </a:p>
        </p:txBody>
      </p:sp>
      <p:sp>
        <p:nvSpPr>
          <p:cNvPr id="18" name="TextBox 51"/>
          <p:cNvSpPr txBox="1">
            <a:spLocks noChangeArrowheads="1"/>
          </p:cNvSpPr>
          <p:nvPr userDrawn="1"/>
        </p:nvSpPr>
        <p:spPr bwMode="auto">
          <a:xfrm>
            <a:off x="0" y="6470651"/>
            <a:ext cx="105318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700" dirty="0">
                <a:solidFill>
                  <a:srgbClr val="69737A"/>
                </a:solidFill>
                <a:latin typeface="Arial"/>
                <a:cs typeface="Arial"/>
              </a:rPr>
              <a:t>Page </a:t>
            </a:r>
            <a:fld id="{059EAF0E-13D0-7643-8ED6-3CD2B8EBE225}" type="slidenum">
              <a:rPr lang="en-US" sz="700">
                <a:solidFill>
                  <a:srgbClr val="69737A"/>
                </a:solidFill>
                <a:latin typeface="Arial"/>
                <a:cs typeface="Arial"/>
              </a:rPr>
              <a:pPr algn="ctr"/>
              <a:t>‹nº›</a:t>
            </a:fld>
            <a:endParaRPr lang="en-US" sz="700" dirty="0">
              <a:solidFill>
                <a:srgbClr val="69737A"/>
              </a:solidFill>
              <a:latin typeface="Arial"/>
              <a:cs typeface="Arial"/>
            </a:endParaRPr>
          </a:p>
        </p:txBody>
      </p:sp>
      <p:sp>
        <p:nvSpPr>
          <p:cNvPr id="19" name="TextBox 52"/>
          <p:cNvSpPr txBox="1">
            <a:spLocks noChangeArrowheads="1"/>
          </p:cNvSpPr>
          <p:nvPr userDrawn="1"/>
        </p:nvSpPr>
        <p:spPr bwMode="auto">
          <a:xfrm>
            <a:off x="5522148" y="6470651"/>
            <a:ext cx="202329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700" dirty="0">
                <a:solidFill>
                  <a:srgbClr val="69737A"/>
                </a:solidFill>
                <a:latin typeface="Arial"/>
                <a:cs typeface="Arial"/>
              </a:rPr>
              <a:t>Proprietary and Confidential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290444" y="6475415"/>
            <a:ext cx="3231705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00" smtClean="0">
                <a:solidFill>
                  <a:srgbClr val="69737A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ADD Presentation Title &gt; View &gt; Header and Footer</a:t>
            </a:r>
            <a:endParaRPr lang="en-US" dirty="0"/>
          </a:p>
        </p:txBody>
      </p:sp>
      <p:sp>
        <p:nvSpPr>
          <p:cNvPr id="21" name="Date Placeholder 5"/>
          <p:cNvSpPr>
            <a:spLocks noGrp="1"/>
          </p:cNvSpPr>
          <p:nvPr>
            <p:ph type="dt" sz="half" idx="2"/>
          </p:nvPr>
        </p:nvSpPr>
        <p:spPr>
          <a:xfrm>
            <a:off x="1053182" y="6475415"/>
            <a:ext cx="1237263" cy="20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69737A"/>
                </a:solidFill>
              </a:defRPr>
            </a:lvl1pPr>
          </a:lstStyle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pic>
        <p:nvPicPr>
          <p:cNvPr id="23" name="Picture 1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172" y="6532928"/>
            <a:ext cx="113241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rgbClr val="37444A"/>
          </a:solidFill>
          <a:latin typeface="Arial" charset="0"/>
          <a:ea typeface="ＭＳ Ｐゴシック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F27923"/>
        </a:buClr>
        <a:buFont typeface="Arial" charset="0"/>
        <a:defRPr sz="20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342900" indent="-3429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20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630238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18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968375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sz="1600"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968375" indent="-282575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F27923"/>
        </a:buClr>
        <a:buFont typeface="Arial" charset="0"/>
        <a:buChar char="•"/>
        <a:defRPr kern="1200">
          <a:solidFill>
            <a:srgbClr val="37444A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968375" indent="-2809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6pPr>
      <a:lvl7pPr marL="968375" indent="-28257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rgbClr val="37444A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79" y="450518"/>
            <a:ext cx="3280867" cy="95625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059475" y="2721114"/>
            <a:ext cx="1923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621" y="3479325"/>
            <a:ext cx="3396500" cy="9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Phase</a:t>
            </a:r>
            <a:r>
              <a:rPr lang="pt-BR" dirty="0" smtClean="0"/>
              <a:t> 1 - Schedule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234461" y="2391504"/>
            <a:ext cx="11746523" cy="27080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34461" y="4733221"/>
            <a:ext cx="11746523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Executing</a:t>
            </a:r>
            <a:r>
              <a:rPr lang="pt-BR" b="1" dirty="0" smtClean="0">
                <a:solidFill>
                  <a:schemeClr val="bg1"/>
                </a:solidFill>
              </a:rPr>
              <a:t> - </a:t>
            </a:r>
            <a:r>
              <a:rPr lang="pt-BR" b="1" dirty="0" err="1" smtClean="0">
                <a:solidFill>
                  <a:schemeClr val="bg1"/>
                </a:solidFill>
              </a:rPr>
              <a:t>Controlling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060053720"/>
              </p:ext>
            </p:extLst>
          </p:nvPr>
        </p:nvGraphicFramePr>
        <p:xfrm>
          <a:off x="1307123" y="2590800"/>
          <a:ext cx="9554306" cy="206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ep 84"/>
          <p:cNvGrpSpPr/>
          <p:nvPr/>
        </p:nvGrpSpPr>
        <p:grpSpPr>
          <a:xfrm>
            <a:off x="1078518" y="3251486"/>
            <a:ext cx="971740" cy="1343583"/>
            <a:chOff x="0" y="3410903"/>
            <a:chExt cx="728805" cy="1343583"/>
          </a:xfrm>
        </p:grpSpPr>
        <p:sp>
          <p:nvSpPr>
            <p:cNvPr id="14" name="Tekstvak 52"/>
            <p:cNvSpPr txBox="1"/>
            <p:nvPr/>
          </p:nvSpPr>
          <p:spPr>
            <a:xfrm>
              <a:off x="0" y="4500570"/>
              <a:ext cx="7288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rgbClr val="002060"/>
                  </a:solidFill>
                </a:rPr>
                <a:t>Project start</a:t>
              </a:r>
            </a:p>
          </p:txBody>
        </p:sp>
        <p:cxnSp>
          <p:nvCxnSpPr>
            <p:cNvPr id="15" name="Rechte verbindingslijn 58"/>
            <p:cNvCxnSpPr/>
            <p:nvPr/>
          </p:nvCxnSpPr>
          <p:spPr>
            <a:xfrm rot="5400000">
              <a:off x="-346787" y="3937201"/>
              <a:ext cx="105259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ector reto 46"/>
          <p:cNvCxnSpPr/>
          <p:nvPr/>
        </p:nvCxnSpPr>
        <p:spPr>
          <a:xfrm flipH="1">
            <a:off x="2907322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4232022" y="2403228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6869696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8194395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H="1">
            <a:off x="9519095" y="2414951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10"/>
          <p:cNvSpPr txBox="1"/>
          <p:nvPr/>
        </p:nvSpPr>
        <p:spPr>
          <a:xfrm>
            <a:off x="1383316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ZoneTexte 10"/>
          <p:cNvSpPr txBox="1"/>
          <p:nvPr/>
        </p:nvSpPr>
        <p:spPr>
          <a:xfrm>
            <a:off x="3083152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ZoneTexte 10"/>
          <p:cNvSpPr txBox="1"/>
          <p:nvPr/>
        </p:nvSpPr>
        <p:spPr>
          <a:xfrm>
            <a:off x="5193313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ZoneTexte 10"/>
          <p:cNvSpPr txBox="1"/>
          <p:nvPr/>
        </p:nvSpPr>
        <p:spPr>
          <a:xfrm>
            <a:off x="7209684" y="2625835"/>
            <a:ext cx="832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8358843" y="2625835"/>
            <a:ext cx="984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GO-Live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9859635" y="2625835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Phase</a:t>
            </a:r>
            <a:r>
              <a:rPr lang="pt-BR" dirty="0" smtClean="0"/>
              <a:t> 1: Agenda </a:t>
            </a:r>
            <a:r>
              <a:rPr lang="pt-BR" dirty="0" err="1" smtClean="0"/>
              <a:t>Hispamar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graphicFrame>
        <p:nvGraphicFramePr>
          <p:cNvPr id="11" name="Espaço Reservado para Conteú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4683712"/>
              </p:ext>
            </p:extLst>
          </p:nvPr>
        </p:nvGraphicFramePr>
        <p:xfrm>
          <a:off x="2962607" y="1933086"/>
          <a:ext cx="7107518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651"/>
                <a:gridCol w="43368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Period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Actions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15/08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Kick</a:t>
                      </a:r>
                      <a:r>
                        <a:rPr lang="pt-BR" baseline="0" dirty="0" smtClean="0"/>
                        <a:t> off Meeting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28/08 –</a:t>
                      </a:r>
                      <a:r>
                        <a:rPr lang="pt-BR" baseline="0" dirty="0" smtClean="0"/>
                        <a:t> 29/08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Develop</a:t>
                      </a:r>
                      <a:r>
                        <a:rPr lang="pt-BR" baseline="0" dirty="0" smtClean="0"/>
                        <a:t> Project </a:t>
                      </a:r>
                      <a:r>
                        <a:rPr lang="pt-BR" baseline="0" dirty="0" err="1" smtClean="0"/>
                        <a:t>Plan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err="1" smtClean="0"/>
                        <a:t>Review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Requirement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Document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18/09 - 29/09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Introduction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to</a:t>
                      </a:r>
                      <a:r>
                        <a:rPr lang="pt-BR" dirty="0" smtClean="0"/>
                        <a:t> UBW Training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Solution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Presentation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smtClean="0"/>
                        <a:t>Training </a:t>
                      </a:r>
                      <a:r>
                        <a:rPr lang="pt-BR" baseline="0" dirty="0" err="1" smtClean="0"/>
                        <a:t>and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Configuration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23/10 -</a:t>
                      </a:r>
                      <a:r>
                        <a:rPr lang="pt-BR" baseline="0" dirty="0" smtClean="0"/>
                        <a:t> 27/10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Process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Data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20/11 – 24/11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Custom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Development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11/12</a:t>
                      </a:r>
                      <a:r>
                        <a:rPr lang="pt-BR" baseline="0" dirty="0" smtClean="0"/>
                        <a:t> – 22/12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02/01 – 12/01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Go Live / </a:t>
                      </a:r>
                      <a:r>
                        <a:rPr lang="pt-BR" dirty="0" err="1" smtClean="0"/>
                        <a:t>Support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3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Phase</a:t>
            </a:r>
            <a:r>
              <a:rPr lang="pt-BR" dirty="0" smtClean="0"/>
              <a:t> 2 - Schedule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234461" y="2391504"/>
            <a:ext cx="11746523" cy="27080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34461" y="4733221"/>
            <a:ext cx="11746523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Executing</a:t>
            </a:r>
            <a:r>
              <a:rPr lang="pt-BR" b="1" dirty="0" smtClean="0">
                <a:solidFill>
                  <a:schemeClr val="bg1"/>
                </a:solidFill>
              </a:rPr>
              <a:t> - </a:t>
            </a:r>
            <a:r>
              <a:rPr lang="pt-BR" b="1" dirty="0" err="1" smtClean="0">
                <a:solidFill>
                  <a:schemeClr val="bg1"/>
                </a:solidFill>
              </a:rPr>
              <a:t>Controlling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4199590203"/>
              </p:ext>
            </p:extLst>
          </p:nvPr>
        </p:nvGraphicFramePr>
        <p:xfrm>
          <a:off x="1307123" y="2590800"/>
          <a:ext cx="9554306" cy="206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ep 84"/>
          <p:cNvGrpSpPr/>
          <p:nvPr/>
        </p:nvGrpSpPr>
        <p:grpSpPr>
          <a:xfrm>
            <a:off x="1078518" y="3251486"/>
            <a:ext cx="971740" cy="1343583"/>
            <a:chOff x="0" y="3410903"/>
            <a:chExt cx="728805" cy="1343583"/>
          </a:xfrm>
        </p:grpSpPr>
        <p:sp>
          <p:nvSpPr>
            <p:cNvPr id="14" name="Tekstvak 52"/>
            <p:cNvSpPr txBox="1"/>
            <p:nvPr/>
          </p:nvSpPr>
          <p:spPr>
            <a:xfrm>
              <a:off x="0" y="4500570"/>
              <a:ext cx="7288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rgbClr val="002060"/>
                  </a:solidFill>
                </a:rPr>
                <a:t>Project start</a:t>
              </a:r>
            </a:p>
          </p:txBody>
        </p:sp>
        <p:cxnSp>
          <p:nvCxnSpPr>
            <p:cNvPr id="15" name="Rechte verbindingslijn 58"/>
            <p:cNvCxnSpPr/>
            <p:nvPr/>
          </p:nvCxnSpPr>
          <p:spPr>
            <a:xfrm rot="5400000">
              <a:off x="-346787" y="3937201"/>
              <a:ext cx="105259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Conector reto 46"/>
          <p:cNvCxnSpPr/>
          <p:nvPr/>
        </p:nvCxnSpPr>
        <p:spPr>
          <a:xfrm flipH="1">
            <a:off x="2907322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/>
          <p:cNvCxnSpPr/>
          <p:nvPr/>
        </p:nvCxnSpPr>
        <p:spPr>
          <a:xfrm flipH="1">
            <a:off x="4232022" y="2403228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/>
          <p:cNvCxnSpPr/>
          <p:nvPr/>
        </p:nvCxnSpPr>
        <p:spPr>
          <a:xfrm flipH="1">
            <a:off x="6107722" y="2391503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/>
          <p:cNvCxnSpPr/>
          <p:nvPr/>
        </p:nvCxnSpPr>
        <p:spPr>
          <a:xfrm flipH="1">
            <a:off x="8194395" y="2391504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 flipH="1">
            <a:off x="9519095" y="2414951"/>
            <a:ext cx="11723" cy="234171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10"/>
          <p:cNvSpPr txBox="1"/>
          <p:nvPr/>
        </p:nvSpPr>
        <p:spPr>
          <a:xfrm>
            <a:off x="1383316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ZoneTexte 10"/>
          <p:cNvSpPr txBox="1"/>
          <p:nvPr/>
        </p:nvSpPr>
        <p:spPr>
          <a:xfrm>
            <a:off x="3083152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ZoneTexte 10"/>
          <p:cNvSpPr txBox="1"/>
          <p:nvPr/>
        </p:nvSpPr>
        <p:spPr>
          <a:xfrm>
            <a:off x="4841623" y="2625835"/>
            <a:ext cx="106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Build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1" name="ZoneTexte 10"/>
          <p:cNvSpPr txBox="1"/>
          <p:nvPr/>
        </p:nvSpPr>
        <p:spPr>
          <a:xfrm>
            <a:off x="6811102" y="2625835"/>
            <a:ext cx="832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8358843" y="2625835"/>
            <a:ext cx="9845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GO-Live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/>
          <p:cNvSpPr/>
          <p:nvPr/>
        </p:nvSpPr>
        <p:spPr>
          <a:xfrm>
            <a:off x="9859635" y="2625835"/>
            <a:ext cx="970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600" b="1" dirty="0" smtClean="0">
                <a:solidFill>
                  <a:schemeClr val="accent6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fr-FR" sz="1600" b="1" dirty="0">
              <a:solidFill>
                <a:schemeClr val="accent6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Phase</a:t>
            </a:r>
            <a:r>
              <a:rPr lang="pt-BR" dirty="0" smtClean="0"/>
              <a:t> 2: Agenda </a:t>
            </a:r>
            <a:r>
              <a:rPr lang="pt-BR" dirty="0" err="1" smtClean="0"/>
              <a:t>Hispamar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  <p:graphicFrame>
        <p:nvGraphicFramePr>
          <p:cNvPr id="11" name="Espaço Reservado para Conteú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27610117"/>
              </p:ext>
            </p:extLst>
          </p:nvPr>
        </p:nvGraphicFramePr>
        <p:xfrm>
          <a:off x="2962607" y="1933086"/>
          <a:ext cx="7107518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651"/>
                <a:gridCol w="43368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Period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Actions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01/03/2018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Kick</a:t>
                      </a:r>
                      <a:r>
                        <a:rPr lang="pt-BR" baseline="0" dirty="0" smtClean="0"/>
                        <a:t> off Meeting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15/03/2018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Develop</a:t>
                      </a:r>
                      <a:r>
                        <a:rPr lang="pt-BR" baseline="0" dirty="0" smtClean="0"/>
                        <a:t> Project </a:t>
                      </a:r>
                      <a:r>
                        <a:rPr lang="pt-BR" baseline="0" dirty="0" err="1" smtClean="0"/>
                        <a:t>Plan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err="1" smtClean="0"/>
                        <a:t>Review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Requirement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Document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23/04</a:t>
                      </a:r>
                      <a:r>
                        <a:rPr lang="pt-BR" baseline="0" dirty="0" smtClean="0"/>
                        <a:t> – 27/04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Solution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Presentation</a:t>
                      </a:r>
                      <a:endParaRPr lang="pt-BR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 smtClean="0"/>
                        <a:t>Training </a:t>
                      </a:r>
                      <a:r>
                        <a:rPr lang="pt-BR" baseline="0" dirty="0" err="1" smtClean="0"/>
                        <a:t>and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Configuration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18/06</a:t>
                      </a:r>
                      <a:r>
                        <a:rPr lang="pt-BR" baseline="0" dirty="0" smtClean="0"/>
                        <a:t> – 29/06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Process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Validation</a:t>
                      </a:r>
                      <a:endParaRPr lang="pt-BR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Custom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Development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23/07 – 27/07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 smtClean="0"/>
                        <a:t>Acceptance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tests</a:t>
                      </a:r>
                      <a:endParaRPr lang="pt-B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06/08 – 10/08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smtClean="0"/>
                        <a:t>Go Live / </a:t>
                      </a:r>
                      <a:r>
                        <a:rPr lang="pt-BR" dirty="0" err="1" smtClean="0"/>
                        <a:t>Support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1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Project </a:t>
            </a:r>
            <a:r>
              <a:rPr lang="pt-BR" dirty="0" err="1" smtClean="0"/>
              <a:t>Assumptions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to the development </a:t>
            </a:r>
            <a:r>
              <a:rPr lang="en-US" dirty="0" smtClean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Access to the acceptance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Client have been created </a:t>
            </a:r>
            <a:r>
              <a:rPr lang="en-US" dirty="0"/>
              <a:t>and configured according to the standard </a:t>
            </a:r>
            <a:r>
              <a:rPr lang="en-US" dirty="0" smtClean="0"/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 Access to UBW </a:t>
            </a:r>
            <a:r>
              <a:rPr lang="en-US" dirty="0" smtClean="0"/>
              <a:t>software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92419-E543-F84C-A876-00A677988216}" type="datetime5">
              <a:rPr lang="en-US" smtClean="0"/>
              <a:pPr/>
              <a:t>4-Aug-17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ADD Presentation Title &gt; View &gt; Header and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l="655" t="11276" b="71872"/>
          <a:stretch/>
        </p:blipFill>
        <p:spPr>
          <a:xfrm>
            <a:off x="0" y="2"/>
            <a:ext cx="12191997" cy="11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53" y="1853229"/>
            <a:ext cx="3072341" cy="43641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370519" y="2713568"/>
            <a:ext cx="3033839" cy="1661989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pt-BR" sz="19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4300" b="1" kern="0" dirty="0">
                <a:solidFill>
                  <a:srgbClr val="566B85"/>
                </a:solidFill>
                <a:latin typeface="Arial"/>
                <a:cs typeface="Arial"/>
                <a:sym typeface="Arial"/>
                <a:rtl val="0"/>
              </a:rPr>
              <a:t>Next </a:t>
            </a:r>
            <a:r>
              <a:rPr lang="pt-BR" sz="4300" b="1" kern="0" dirty="0" err="1">
                <a:solidFill>
                  <a:srgbClr val="566B85"/>
                </a:solidFill>
                <a:latin typeface="Arial"/>
                <a:cs typeface="Arial"/>
                <a:sym typeface="Arial"/>
                <a:rtl val="0"/>
              </a:rPr>
              <a:t>steps</a:t>
            </a:r>
            <a:endParaRPr lang="pt-BR" sz="4300" b="1" kern="0" dirty="0">
              <a:solidFill>
                <a:srgbClr val="566B85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241494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7698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Slide">
  <a:themeElements>
    <a:clrScheme name="Unit4 Color Theme for PPT">
      <a:dk1>
        <a:srgbClr val="69747B"/>
      </a:dk1>
      <a:lt1>
        <a:srgbClr val="FFFFFF"/>
      </a:lt1>
      <a:dk2>
        <a:srgbClr val="37444A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ection Slide - Full Bleed Image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NI_PPT_Template150dpi_19Mar2015">
  <a:themeElements>
    <a:clrScheme name="UNIT 4 - COLORS">
      <a:dk1>
        <a:srgbClr val="69747B"/>
      </a:dk1>
      <a:lt1>
        <a:srgbClr val="FFFFFF"/>
      </a:lt1>
      <a:dk2>
        <a:srgbClr val="9EA8B2"/>
      </a:dk2>
      <a:lt2>
        <a:srgbClr val="EAEBEE"/>
      </a:lt2>
      <a:accent1>
        <a:srgbClr val="B8D233"/>
      </a:accent1>
      <a:accent2>
        <a:srgbClr val="49B5E1"/>
      </a:accent2>
      <a:accent3>
        <a:srgbClr val="F27923"/>
      </a:accent3>
      <a:accent4>
        <a:srgbClr val="D6E286"/>
      </a:accent4>
      <a:accent5>
        <a:srgbClr val="9CD9F4"/>
      </a:accent5>
      <a:accent6>
        <a:srgbClr val="EAF6FD"/>
      </a:accent6>
      <a:hlink>
        <a:srgbClr val="49B5E1"/>
      </a:hlink>
      <a:folHlink>
        <a:srgbClr val="6974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1337_1_UNI_PPT_Template150dpi_19Mar2015</Template>
  <TotalTime>27306</TotalTime>
  <Words>231</Words>
  <Application>Microsoft Office PowerPoint</Application>
  <PresentationFormat>Personalizar</PresentationFormat>
  <Paragraphs>92</Paragraphs>
  <Slides>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Dark Slide</vt:lpstr>
      <vt:lpstr>Cover Slide</vt:lpstr>
      <vt:lpstr>Section Slide - Full Bleed Image</vt:lpstr>
      <vt:lpstr>simple-light</vt:lpstr>
      <vt:lpstr>UNI_PPT_Template150dpi_19Mar2015</vt:lpstr>
      <vt:lpstr>Apresentação do PowerPoint</vt:lpstr>
      <vt:lpstr>Phase 1 - Schedule</vt:lpstr>
      <vt:lpstr>Project Phase 1: Agenda Hispamar</vt:lpstr>
      <vt:lpstr>Phase 2 - Schedule</vt:lpstr>
      <vt:lpstr>Project Phase 2: Agenda Hispamar</vt:lpstr>
      <vt:lpstr>Project Assumptions</vt:lpstr>
      <vt:lpstr>Apresentação do PowerPoint</vt:lpstr>
      <vt:lpstr>Apresentação do PowerPoint</vt:lpstr>
    </vt:vector>
  </TitlesOfParts>
  <Company>UNIT4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Services Organizations</dc:title>
  <dc:creator>Patricia Baago Ishoj</dc:creator>
  <cp:lastModifiedBy>Roseli Honorio</cp:lastModifiedBy>
  <cp:revision>600</cp:revision>
  <cp:lastPrinted>2016-01-25T18:41:40Z</cp:lastPrinted>
  <dcterms:created xsi:type="dcterms:W3CDTF">2015-08-04T10:52:54Z</dcterms:created>
  <dcterms:modified xsi:type="dcterms:W3CDTF">2017-08-04T17:22:04Z</dcterms:modified>
</cp:coreProperties>
</file>